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3" r:id="rId2"/>
  </p:sldMasterIdLst>
  <p:notesMasterIdLst>
    <p:notesMasterId r:id="rId29"/>
  </p:notesMasterIdLst>
  <p:sldIdLst>
    <p:sldId id="256" r:id="rId3"/>
    <p:sldId id="258" r:id="rId4"/>
    <p:sldId id="259" r:id="rId5"/>
    <p:sldId id="342" r:id="rId6"/>
    <p:sldId id="294" r:id="rId7"/>
    <p:sldId id="333" r:id="rId8"/>
    <p:sldId id="262" r:id="rId9"/>
    <p:sldId id="345" r:id="rId10"/>
    <p:sldId id="347" r:id="rId11"/>
    <p:sldId id="273" r:id="rId12"/>
    <p:sldId id="351" r:id="rId13"/>
    <p:sldId id="348" r:id="rId14"/>
    <p:sldId id="354" r:id="rId15"/>
    <p:sldId id="355" r:id="rId16"/>
    <p:sldId id="356" r:id="rId17"/>
    <p:sldId id="357" r:id="rId18"/>
    <p:sldId id="358" r:id="rId19"/>
    <p:sldId id="359" r:id="rId20"/>
    <p:sldId id="360" r:id="rId21"/>
    <p:sldId id="362" r:id="rId22"/>
    <p:sldId id="364" r:id="rId23"/>
    <p:sldId id="363" r:id="rId24"/>
    <p:sldId id="268" r:id="rId25"/>
    <p:sldId id="278" r:id="rId26"/>
    <p:sldId id="338" r:id="rId27"/>
    <p:sldId id="34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0BFE"/>
    <a:srgbClr val="330DF3"/>
    <a:srgbClr val="314BA0"/>
    <a:srgbClr val="2409B6"/>
    <a:srgbClr val="E5E8F5"/>
    <a:srgbClr val="1C1C1C"/>
    <a:srgbClr val="706C6A"/>
    <a:srgbClr val="000000"/>
    <a:srgbClr val="2E2E2E"/>
    <a:srgbClr val="363F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82" autoAdjust="0"/>
    <p:restoredTop sz="93528" autoAdjust="0"/>
  </p:normalViewPr>
  <p:slideViewPr>
    <p:cSldViewPr snapToGrid="0">
      <p:cViewPr>
        <p:scale>
          <a:sx n="100" d="100"/>
          <a:sy n="100" d="100"/>
        </p:scale>
        <p:origin x="-744" y="-30"/>
      </p:cViewPr>
      <p:guideLst>
        <p:guide orient="horz" pos="2160"/>
        <p:guide pos="3840"/>
      </p:guideLst>
    </p:cSldViewPr>
  </p:slideViewPr>
  <p:outlineViewPr>
    <p:cViewPr>
      <p:scale>
        <a:sx n="33" d="100"/>
        <a:sy n="33" d="100"/>
      </p:scale>
      <p:origin x="0" y="-822"/>
    </p:cViewPr>
  </p:outlineViewPr>
  <p:notesTextViewPr>
    <p:cViewPr>
      <p:scale>
        <a:sx n="1" d="1"/>
        <a:sy n="1" d="1"/>
      </p:scale>
      <p:origin x="0" y="0"/>
    </p:cViewPr>
  </p:notesTextViewPr>
  <p:sorterViewPr>
    <p:cViewPr>
      <p:scale>
        <a:sx n="200" d="100"/>
        <a:sy n="200" d="100"/>
      </p:scale>
      <p:origin x="0" y="1905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921C09-C42F-409B-B1E2-CDBC78861203}" type="datetimeFigureOut">
              <a:rPr lang="en-US" smtClean="0"/>
              <a:t>2/10/2022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85B2FE-4531-4E70-8B7D-645B054636F8}" type="slidenum">
              <a:rPr lang="en-US" smtClean="0"/>
              <a:t>‹#›</a:t>
            </a:fld>
            <a:endParaRPr lang="en-US"/>
          </a:p>
        </p:txBody>
      </p:sp>
    </p:spTree>
    <p:extLst>
      <p:ext uri="{BB962C8B-B14F-4D97-AF65-F5344CB8AC3E}">
        <p14:creationId xmlns:p14="http://schemas.microsoft.com/office/powerpoint/2010/main" val="2665353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5B2FE-4531-4E70-8B7D-645B054636F8}" type="slidenum">
              <a:rPr lang="en-US" smtClean="0"/>
              <a:t>2</a:t>
            </a:fld>
            <a:endParaRPr lang="en-US"/>
          </a:p>
        </p:txBody>
      </p:sp>
    </p:spTree>
    <p:extLst>
      <p:ext uri="{BB962C8B-B14F-4D97-AF65-F5344CB8AC3E}">
        <p14:creationId xmlns:p14="http://schemas.microsoft.com/office/powerpoint/2010/main" val="379717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ABF50808-3179-425F-9A8F-8CCD10F8E659}"/>
              </a:ext>
            </a:extLst>
          </p:cNvPr>
          <p:cNvSpPr>
            <a:spLocks noGrp="1"/>
          </p:cNvSpPr>
          <p:nvPr>
            <p:ph type="pic" sz="quarter" idx="10"/>
          </p:nvPr>
        </p:nvSpPr>
        <p:spPr>
          <a:xfrm>
            <a:off x="0" y="0"/>
            <a:ext cx="12192000" cy="6858000"/>
          </a:xfrm>
          <a:prstGeom prst="rect">
            <a:avLst/>
          </a:prstGeom>
        </p:spPr>
        <p:txBody>
          <a:bodyPr/>
          <a:lstStyle>
            <a:lvl1pPr marL="0" indent="0">
              <a:buNone/>
              <a:defRPr sz="1600"/>
            </a:lvl1pPr>
          </a:lstStyle>
          <a:p>
            <a:endParaRPr lang="en-US"/>
          </a:p>
        </p:txBody>
      </p:sp>
    </p:spTree>
    <p:extLst>
      <p:ext uri="{BB962C8B-B14F-4D97-AF65-F5344CB8AC3E}">
        <p14:creationId xmlns:p14="http://schemas.microsoft.com/office/powerpoint/2010/main" val="99671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7E6EAB7D-73ED-4E28-AA5B-2F205F61E2DF}"/>
              </a:ext>
            </a:extLst>
          </p:cNvPr>
          <p:cNvSpPr>
            <a:spLocks noGrp="1"/>
          </p:cNvSpPr>
          <p:nvPr>
            <p:ph type="pic" sz="quarter" idx="10"/>
          </p:nvPr>
        </p:nvSpPr>
        <p:spPr>
          <a:xfrm>
            <a:off x="5448300" y="-666846"/>
            <a:ext cx="6743700" cy="6839047"/>
          </a:xfrm>
          <a:custGeom>
            <a:avLst/>
            <a:gdLst>
              <a:gd name="connsiteX0" fmla="*/ 6743700 w 6743700"/>
              <a:gd name="connsiteY0" fmla="*/ 0 h 6839047"/>
              <a:gd name="connsiteX1" fmla="*/ 6743700 w 6743700"/>
              <a:gd name="connsiteY1" fmla="*/ 6839047 h 6839047"/>
              <a:gd name="connsiteX2" fmla="*/ 0 w 6743700"/>
              <a:gd name="connsiteY2" fmla="*/ 5153122 h 6839047"/>
              <a:gd name="connsiteX3" fmla="*/ 0 w 6743700"/>
              <a:gd name="connsiteY3" fmla="*/ 1685925 h 6839047"/>
            </a:gdLst>
            <a:ahLst/>
            <a:cxnLst>
              <a:cxn ang="0">
                <a:pos x="connsiteX0" y="connsiteY0"/>
              </a:cxn>
              <a:cxn ang="0">
                <a:pos x="connsiteX1" y="connsiteY1"/>
              </a:cxn>
              <a:cxn ang="0">
                <a:pos x="connsiteX2" y="connsiteY2"/>
              </a:cxn>
              <a:cxn ang="0">
                <a:pos x="connsiteX3" y="connsiteY3"/>
              </a:cxn>
            </a:cxnLst>
            <a:rect l="l" t="t" r="r" b="b"/>
            <a:pathLst>
              <a:path w="6743700" h="6839047">
                <a:moveTo>
                  <a:pt x="6743700" y="0"/>
                </a:moveTo>
                <a:lnTo>
                  <a:pt x="6743700" y="6839047"/>
                </a:lnTo>
                <a:lnTo>
                  <a:pt x="0" y="5153122"/>
                </a:lnTo>
                <a:lnTo>
                  <a:pt x="0" y="1685925"/>
                </a:lnTo>
                <a:close/>
              </a:path>
            </a:pathLst>
          </a:custGeom>
        </p:spPr>
        <p:txBody>
          <a:bodyPr wrap="square">
            <a:noAutofit/>
          </a:bodyPr>
          <a:lstStyle>
            <a:lvl1pPr marL="0" indent="0">
              <a:buNone/>
              <a:defRPr sz="1400"/>
            </a:lvl1pPr>
          </a:lstStyle>
          <a:p>
            <a:endParaRPr lang="en-US"/>
          </a:p>
        </p:txBody>
      </p:sp>
    </p:spTree>
    <p:extLst>
      <p:ext uri="{BB962C8B-B14F-4D97-AF65-F5344CB8AC3E}">
        <p14:creationId xmlns:p14="http://schemas.microsoft.com/office/powerpoint/2010/main" val="170498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25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AA46D966-E1D7-4139-9698-110F38F4B521}"/>
              </a:ext>
            </a:extLst>
          </p:cNvPr>
          <p:cNvSpPr>
            <a:spLocks noGrp="1"/>
          </p:cNvSpPr>
          <p:nvPr>
            <p:ph type="pic" sz="quarter" idx="10"/>
          </p:nvPr>
        </p:nvSpPr>
        <p:spPr>
          <a:xfrm>
            <a:off x="0" y="1008138"/>
            <a:ext cx="12192000" cy="4969289"/>
          </a:xfrm>
          <a:custGeom>
            <a:avLst/>
            <a:gdLst>
              <a:gd name="connsiteX0" fmla="*/ 1 w 12192000"/>
              <a:gd name="connsiteY0" fmla="*/ 0 h 4969289"/>
              <a:gd name="connsiteX1" fmla="*/ 4218173 w 12192000"/>
              <a:gd name="connsiteY1" fmla="*/ 12596 h 4969289"/>
              <a:gd name="connsiteX2" fmla="*/ 4460596 w 12192000"/>
              <a:gd name="connsiteY2" fmla="*/ 255020 h 4969289"/>
              <a:gd name="connsiteX3" fmla="*/ 12192000 w 12192000"/>
              <a:gd name="connsiteY3" fmla="*/ 255020 h 4969289"/>
              <a:gd name="connsiteX4" fmla="*/ 12192000 w 12192000"/>
              <a:gd name="connsiteY4" fmla="*/ 4750819 h 4969289"/>
              <a:gd name="connsiteX5" fmla="*/ 12191999 w 12192000"/>
              <a:gd name="connsiteY5" fmla="*/ 4750819 h 4969289"/>
              <a:gd name="connsiteX6" fmla="*/ 12191999 w 12192000"/>
              <a:gd name="connsiteY6" fmla="*/ 4969289 h 4969289"/>
              <a:gd name="connsiteX7" fmla="*/ 8119280 w 12192000"/>
              <a:gd name="connsiteY7" fmla="*/ 4957128 h 4969289"/>
              <a:gd name="connsiteX8" fmla="*/ 7912971 w 12192000"/>
              <a:gd name="connsiteY8" fmla="*/ 4750819 h 4969289"/>
              <a:gd name="connsiteX9" fmla="*/ 0 w 12192000"/>
              <a:gd name="connsiteY9" fmla="*/ 4750819 h 4969289"/>
              <a:gd name="connsiteX10" fmla="*/ 0 w 12192000"/>
              <a:gd name="connsiteY10" fmla="*/ 255020 h 4969289"/>
              <a:gd name="connsiteX11" fmla="*/ 1 w 12192000"/>
              <a:gd name="connsiteY11" fmla="*/ 255020 h 496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4969289">
                <a:moveTo>
                  <a:pt x="1" y="0"/>
                </a:moveTo>
                <a:lnTo>
                  <a:pt x="4218173" y="12596"/>
                </a:lnTo>
                <a:lnTo>
                  <a:pt x="4460596" y="255020"/>
                </a:lnTo>
                <a:lnTo>
                  <a:pt x="12192000" y="255020"/>
                </a:lnTo>
                <a:lnTo>
                  <a:pt x="12192000" y="4750819"/>
                </a:lnTo>
                <a:lnTo>
                  <a:pt x="12191999" y="4750819"/>
                </a:lnTo>
                <a:lnTo>
                  <a:pt x="12191999" y="4969289"/>
                </a:lnTo>
                <a:lnTo>
                  <a:pt x="8119280" y="4957128"/>
                </a:lnTo>
                <a:lnTo>
                  <a:pt x="7912971" y="4750819"/>
                </a:lnTo>
                <a:lnTo>
                  <a:pt x="0" y="4750819"/>
                </a:lnTo>
                <a:lnTo>
                  <a:pt x="0" y="255020"/>
                </a:lnTo>
                <a:lnTo>
                  <a:pt x="1" y="255020"/>
                </a:lnTo>
                <a:close/>
              </a:path>
            </a:pathLst>
          </a:custGeom>
          <a:solidFill>
            <a:schemeClr val="bg1">
              <a:lumMod val="85000"/>
            </a:schemeClr>
          </a:solidFill>
        </p:spPr>
        <p:txBody>
          <a:bodyPr wrap="square">
            <a:noAutofit/>
          </a:bodyPr>
          <a:lstStyle>
            <a:lvl1pPr marL="0" indent="0">
              <a:buNone/>
              <a:defRPr sz="1400"/>
            </a:lvl1pPr>
          </a:lstStyle>
          <a:p>
            <a:endParaRPr lang="en-US"/>
          </a:p>
        </p:txBody>
      </p:sp>
    </p:spTree>
    <p:extLst>
      <p:ext uri="{BB962C8B-B14F-4D97-AF65-F5344CB8AC3E}">
        <p14:creationId xmlns:p14="http://schemas.microsoft.com/office/powerpoint/2010/main" val="89445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bg>
      <p:bgPr>
        <a:gradFill>
          <a:gsLst>
            <a:gs pos="0">
              <a:schemeClr val="accent1"/>
            </a:gs>
            <a:gs pos="100000">
              <a:schemeClr val="accent2"/>
            </a:gs>
          </a:gsLst>
          <a:lin ang="0" scaled="1"/>
        </a:gra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 xmlns:a16="http://schemas.microsoft.com/office/drawing/2014/main" id="{C53754C7-1AFC-4A80-B267-ED9D8A136B83}"/>
              </a:ext>
            </a:extLst>
          </p:cNvPr>
          <p:cNvSpPr/>
          <p:nvPr userDrawn="1"/>
        </p:nvSpPr>
        <p:spPr>
          <a:xfrm>
            <a:off x="8794982" y="6304845"/>
            <a:ext cx="3397018" cy="260266"/>
          </a:xfrm>
          <a:custGeom>
            <a:avLst/>
            <a:gdLst>
              <a:gd name="connsiteX0" fmla="*/ 203200 w 3397018"/>
              <a:gd name="connsiteY0" fmla="*/ 0 h 260266"/>
              <a:gd name="connsiteX1" fmla="*/ 3397018 w 3397018"/>
              <a:gd name="connsiteY1" fmla="*/ 5745 h 260266"/>
              <a:gd name="connsiteX2" fmla="*/ 3397018 w 3397018"/>
              <a:gd name="connsiteY2" fmla="*/ 260266 h 260266"/>
              <a:gd name="connsiteX3" fmla="*/ 0 w 3397018"/>
              <a:gd name="connsiteY3" fmla="*/ 260266 h 260266"/>
              <a:gd name="connsiteX4" fmla="*/ 203200 w 3397018"/>
              <a:gd name="connsiteY4" fmla="*/ 0 h 26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018" h="260266">
                <a:moveTo>
                  <a:pt x="203200" y="0"/>
                </a:moveTo>
                <a:lnTo>
                  <a:pt x="3397018" y="5745"/>
                </a:lnTo>
                <a:lnTo>
                  <a:pt x="3397018" y="260266"/>
                </a:lnTo>
                <a:lnTo>
                  <a:pt x="0" y="260266"/>
                </a:lnTo>
                <a:lnTo>
                  <a:pt x="203200" y="0"/>
                </a:lnTo>
                <a:close/>
              </a:path>
            </a:pathLst>
          </a:custGeom>
          <a:gradFill>
            <a:gsLst>
              <a:gs pos="0">
                <a:schemeClr val="accent1"/>
              </a:gs>
              <a:gs pos="100000">
                <a:schemeClr val="accent2"/>
              </a:gs>
            </a:gsLst>
            <a:lin ang="0" scaled="1"/>
          </a:gradFill>
          <a:ln>
            <a:noFill/>
          </a:ln>
          <a:effectLst>
            <a:outerShdw blurRad="139700" dist="254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25" name="TextBox 24">
            <a:extLst>
              <a:ext uri="{FF2B5EF4-FFF2-40B4-BE49-F238E27FC236}">
                <a16:creationId xmlns="" xmlns:a16="http://schemas.microsoft.com/office/drawing/2014/main" id="{81BA69A0-C2D1-4C1F-9F03-F792D394B4C1}"/>
              </a:ext>
            </a:extLst>
          </p:cNvPr>
          <p:cNvSpPr txBox="1"/>
          <p:nvPr userDrawn="1"/>
        </p:nvSpPr>
        <p:spPr>
          <a:xfrm rot="10800000" flipV="1">
            <a:off x="9442630" y="178589"/>
            <a:ext cx="2438505" cy="1015663"/>
          </a:xfrm>
          <a:prstGeom prst="rect">
            <a:avLst/>
          </a:prstGeom>
          <a:noFill/>
        </p:spPr>
        <p:txBody>
          <a:bodyPr wrap="square" rtlCol="0" anchor="ctr">
            <a:spAutoFit/>
          </a:bodyPr>
          <a:lstStyle/>
          <a:p>
            <a:pPr algn="r"/>
            <a:fld id="{260E2A6B-A809-4840-BF14-8648BC0BDF87}" type="slidenum">
              <a:rPr lang="id-ID" sz="6000" b="1" i="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r"/>
              <a:t>‹#›</a:t>
            </a:fld>
            <a:endParaRPr lang="id-ID" sz="28700" b="1"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6" name="Group 25">
            <a:extLst>
              <a:ext uri="{FF2B5EF4-FFF2-40B4-BE49-F238E27FC236}">
                <a16:creationId xmlns="" xmlns:a16="http://schemas.microsoft.com/office/drawing/2014/main" id="{1C50B2D1-49A7-4864-8276-C4DEC39630F9}"/>
              </a:ext>
            </a:extLst>
          </p:cNvPr>
          <p:cNvGrpSpPr/>
          <p:nvPr userDrawn="1"/>
        </p:nvGrpSpPr>
        <p:grpSpPr>
          <a:xfrm>
            <a:off x="11382986" y="6368578"/>
            <a:ext cx="498149" cy="125003"/>
            <a:chOff x="11013281" y="6450762"/>
            <a:chExt cx="672285" cy="168699"/>
          </a:xfrm>
          <a:solidFill>
            <a:schemeClr val="bg1"/>
          </a:solidFill>
        </p:grpSpPr>
        <p:sp>
          <p:nvSpPr>
            <p:cNvPr id="27" name="Freeform 78">
              <a:extLst>
                <a:ext uri="{FF2B5EF4-FFF2-40B4-BE49-F238E27FC236}">
                  <a16:creationId xmlns="" xmlns:a16="http://schemas.microsoft.com/office/drawing/2014/main" id="{75A9C3A4-A07D-412E-ACA5-863F0685FD6F}"/>
                </a:ext>
              </a:extLst>
            </p:cNvPr>
            <p:cNvSpPr>
              <a:spLocks noChangeArrowheads="1"/>
            </p:cNvSpPr>
            <p:nvPr/>
          </p:nvSpPr>
          <p:spPr bwMode="auto">
            <a:xfrm>
              <a:off x="11514784" y="6450762"/>
              <a:ext cx="170782" cy="168699"/>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grpFill/>
            <a:ln>
              <a:noFill/>
            </a:ln>
            <a:effectLst/>
          </p:spPr>
          <p:txBody>
            <a:bodyPr wrap="none" lIns="34290" tIns="17145" rIns="34290" bIns="17145" anchor="ctr"/>
            <a:lstStyle/>
            <a:p>
              <a:endParaRPr lang="en-US" dirty="0">
                <a:solidFill>
                  <a:schemeClr val="bg1"/>
                </a:solidFill>
              </a:endParaRPr>
            </a:p>
          </p:txBody>
        </p:sp>
        <p:sp>
          <p:nvSpPr>
            <p:cNvPr id="28" name="Freeform 79">
              <a:extLst>
                <a:ext uri="{FF2B5EF4-FFF2-40B4-BE49-F238E27FC236}">
                  <a16:creationId xmlns="" xmlns:a16="http://schemas.microsoft.com/office/drawing/2014/main" id="{696C29CE-31DE-4099-8E3D-FD2E886BF6FE}"/>
                </a:ext>
              </a:extLst>
            </p:cNvPr>
            <p:cNvSpPr>
              <a:spLocks noChangeArrowheads="1"/>
            </p:cNvSpPr>
            <p:nvPr/>
          </p:nvSpPr>
          <p:spPr bwMode="auto">
            <a:xfrm>
              <a:off x="11264553" y="6450762"/>
              <a:ext cx="170782" cy="168699"/>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grpFill/>
            <a:ln>
              <a:noFill/>
            </a:ln>
            <a:effectLst/>
          </p:spPr>
          <p:txBody>
            <a:bodyPr wrap="none" lIns="34290" tIns="17145" rIns="34290" bIns="17145" anchor="ctr"/>
            <a:lstStyle/>
            <a:p>
              <a:endParaRPr lang="en-US" dirty="0">
                <a:solidFill>
                  <a:schemeClr val="bg1"/>
                </a:solidFill>
              </a:endParaRPr>
            </a:p>
          </p:txBody>
        </p:sp>
        <p:sp>
          <p:nvSpPr>
            <p:cNvPr id="29" name="Freeform 86">
              <a:extLst>
                <a:ext uri="{FF2B5EF4-FFF2-40B4-BE49-F238E27FC236}">
                  <a16:creationId xmlns="" xmlns:a16="http://schemas.microsoft.com/office/drawing/2014/main" id="{E34FB4A5-93C8-4E75-9BB7-2A05DD105860}"/>
                </a:ext>
              </a:extLst>
            </p:cNvPr>
            <p:cNvSpPr>
              <a:spLocks noChangeArrowheads="1"/>
            </p:cNvSpPr>
            <p:nvPr/>
          </p:nvSpPr>
          <p:spPr bwMode="auto">
            <a:xfrm>
              <a:off x="11013281" y="6450762"/>
              <a:ext cx="171823" cy="168699"/>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grpFill/>
            <a:ln>
              <a:noFill/>
            </a:ln>
            <a:effectLst/>
          </p:spPr>
          <p:txBody>
            <a:bodyPr wrap="none" lIns="34290" tIns="17145" rIns="34290" bIns="17145" anchor="ctr"/>
            <a:lstStyle/>
            <a:p>
              <a:endParaRPr lang="en-US" dirty="0">
                <a:solidFill>
                  <a:schemeClr val="bg1"/>
                </a:solidFill>
              </a:endParaRPr>
            </a:p>
          </p:txBody>
        </p:sp>
      </p:grpSp>
      <p:sp>
        <p:nvSpPr>
          <p:cNvPr id="30" name="TextBox 29">
            <a:extLst>
              <a:ext uri="{FF2B5EF4-FFF2-40B4-BE49-F238E27FC236}">
                <a16:creationId xmlns="" xmlns:a16="http://schemas.microsoft.com/office/drawing/2014/main" id="{29B2C7DE-69CD-4E7C-8BC3-006F84F171F1}"/>
              </a:ext>
            </a:extLst>
          </p:cNvPr>
          <p:cNvSpPr txBox="1"/>
          <p:nvPr userDrawn="1"/>
        </p:nvSpPr>
        <p:spPr>
          <a:xfrm>
            <a:off x="9068373" y="6316167"/>
            <a:ext cx="2255743" cy="253916"/>
          </a:xfrm>
          <a:prstGeom prst="rect">
            <a:avLst/>
          </a:prstGeom>
          <a:noFill/>
        </p:spPr>
        <p:txBody>
          <a:bodyPr wrap="square" rtlCol="0">
            <a:spAutoFit/>
          </a:bodyPr>
          <a:lstStyle/>
          <a:p>
            <a:pPr algn="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Copyright © </a:t>
            </a:r>
            <a:r>
              <a:rPr lang="en-US" sz="105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AeroTech</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All rights.</a:t>
            </a:r>
          </a:p>
        </p:txBody>
      </p:sp>
      <p:sp>
        <p:nvSpPr>
          <p:cNvPr id="31" name="TextBox 30">
            <a:extLst>
              <a:ext uri="{FF2B5EF4-FFF2-40B4-BE49-F238E27FC236}">
                <a16:creationId xmlns="" xmlns:a16="http://schemas.microsoft.com/office/drawing/2014/main" id="{EDB6DD17-983E-4DCE-A1F8-98883002D4B2}"/>
              </a:ext>
            </a:extLst>
          </p:cNvPr>
          <p:cNvSpPr txBox="1"/>
          <p:nvPr userDrawn="1"/>
        </p:nvSpPr>
        <p:spPr>
          <a:xfrm>
            <a:off x="593878" y="6311195"/>
            <a:ext cx="2358872" cy="253916"/>
          </a:xfrm>
          <a:prstGeom prst="rect">
            <a:avLst/>
          </a:prstGeom>
          <a:noFill/>
        </p:spPr>
        <p:txBody>
          <a:bodyPr wrap="square" rtlCol="0">
            <a:spAutoFit/>
          </a:bodyPr>
          <a:lstStyle/>
          <a:p>
            <a:pPr algn="l"/>
            <a:r>
              <a:rPr lang="en-US" sz="105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www.yourwebsite.com</a:t>
            </a:r>
          </a:p>
        </p:txBody>
      </p:sp>
      <p:grpSp>
        <p:nvGrpSpPr>
          <p:cNvPr id="19" name="Group 18">
            <a:extLst>
              <a:ext uri="{FF2B5EF4-FFF2-40B4-BE49-F238E27FC236}">
                <a16:creationId xmlns="" xmlns:a16="http://schemas.microsoft.com/office/drawing/2014/main" id="{992D31AE-318B-4B57-ACFF-AD2F25F42744}"/>
              </a:ext>
            </a:extLst>
          </p:cNvPr>
          <p:cNvGrpSpPr/>
          <p:nvPr userDrawn="1"/>
        </p:nvGrpSpPr>
        <p:grpSpPr>
          <a:xfrm>
            <a:off x="734078" y="422428"/>
            <a:ext cx="76365" cy="127275"/>
            <a:chOff x="200026" y="88900"/>
            <a:chExt cx="104775" cy="174625"/>
          </a:xfrm>
        </p:grpSpPr>
        <p:sp>
          <p:nvSpPr>
            <p:cNvPr id="22" name="Freeform 5">
              <a:extLst>
                <a:ext uri="{FF2B5EF4-FFF2-40B4-BE49-F238E27FC236}">
                  <a16:creationId xmlns="" xmlns:a16="http://schemas.microsoft.com/office/drawing/2014/main" id="{5A616C4A-3B31-4B0A-939B-667BDFF76B4D}"/>
                </a:ext>
              </a:extLst>
            </p:cNvPr>
            <p:cNvSpPr>
              <a:spLocks/>
            </p:cNvSpPr>
            <p:nvPr userDrawn="1"/>
          </p:nvSpPr>
          <p:spPr bwMode="auto">
            <a:xfrm>
              <a:off x="200026" y="88900"/>
              <a:ext cx="104775" cy="174625"/>
            </a:xfrm>
            <a:custGeom>
              <a:avLst/>
              <a:gdLst>
                <a:gd name="T0" fmla="*/ 22 w 22"/>
                <a:gd name="T1" fmla="*/ 38 h 38"/>
                <a:gd name="T2" fmla="*/ 19 w 22"/>
                <a:gd name="T3" fmla="*/ 34 h 38"/>
                <a:gd name="T4" fmla="*/ 18 w 22"/>
                <a:gd name="T5" fmla="*/ 33 h 38"/>
                <a:gd name="T6" fmla="*/ 14 w 22"/>
                <a:gd name="T7" fmla="*/ 31 h 38"/>
                <a:gd name="T8" fmla="*/ 12 w 22"/>
                <a:gd name="T9" fmla="*/ 32 h 38"/>
                <a:gd name="T10" fmla="*/ 10 w 22"/>
                <a:gd name="T11" fmla="*/ 32 h 38"/>
                <a:gd name="T12" fmla="*/ 8 w 22"/>
                <a:gd name="T13" fmla="*/ 31 h 38"/>
                <a:gd name="T14" fmla="*/ 3 w 22"/>
                <a:gd name="T15" fmla="*/ 33 h 38"/>
                <a:gd name="T16" fmla="*/ 3 w 22"/>
                <a:gd name="T17" fmla="*/ 34 h 38"/>
                <a:gd name="T18" fmla="*/ 0 w 22"/>
                <a:gd name="T19" fmla="*/ 38 h 38"/>
                <a:gd name="T20" fmla="*/ 0 w 22"/>
                <a:gd name="T21" fmla="*/ 32 h 38"/>
                <a:gd name="T22" fmla="*/ 1 w 22"/>
                <a:gd name="T23" fmla="*/ 29 h 38"/>
                <a:gd name="T24" fmla="*/ 4 w 22"/>
                <a:gd name="T25" fmla="*/ 25 h 38"/>
                <a:gd name="T26" fmla="*/ 2 w 22"/>
                <a:gd name="T27" fmla="*/ 14 h 38"/>
                <a:gd name="T28" fmla="*/ 11 w 22"/>
                <a:gd name="T29" fmla="*/ 0 h 38"/>
                <a:gd name="T30" fmla="*/ 20 w 22"/>
                <a:gd name="T31" fmla="*/ 14 h 38"/>
                <a:gd name="T32" fmla="*/ 18 w 22"/>
                <a:gd name="T33" fmla="*/ 25 h 38"/>
                <a:gd name="T34" fmla="*/ 20 w 22"/>
                <a:gd name="T35" fmla="*/ 29 h 38"/>
                <a:gd name="T36" fmla="*/ 22 w 22"/>
                <a:gd name="T37" fmla="*/ 32 h 38"/>
                <a:gd name="T38" fmla="*/ 22 w 22"/>
                <a:gd name="T3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38">
                  <a:moveTo>
                    <a:pt x="22" y="38"/>
                  </a:moveTo>
                  <a:cubicBezTo>
                    <a:pt x="20" y="37"/>
                    <a:pt x="19" y="35"/>
                    <a:pt x="19" y="34"/>
                  </a:cubicBezTo>
                  <a:cubicBezTo>
                    <a:pt x="19" y="33"/>
                    <a:pt x="19" y="33"/>
                    <a:pt x="18" y="33"/>
                  </a:cubicBezTo>
                  <a:cubicBezTo>
                    <a:pt x="14" y="31"/>
                    <a:pt x="14" y="31"/>
                    <a:pt x="14" y="31"/>
                  </a:cubicBezTo>
                  <a:cubicBezTo>
                    <a:pt x="13" y="32"/>
                    <a:pt x="13" y="32"/>
                    <a:pt x="12" y="32"/>
                  </a:cubicBezTo>
                  <a:cubicBezTo>
                    <a:pt x="10" y="32"/>
                    <a:pt x="10" y="32"/>
                    <a:pt x="10" y="32"/>
                  </a:cubicBezTo>
                  <a:cubicBezTo>
                    <a:pt x="9" y="32"/>
                    <a:pt x="8" y="32"/>
                    <a:pt x="8" y="31"/>
                  </a:cubicBezTo>
                  <a:cubicBezTo>
                    <a:pt x="3" y="33"/>
                    <a:pt x="3" y="33"/>
                    <a:pt x="3" y="33"/>
                  </a:cubicBezTo>
                  <a:cubicBezTo>
                    <a:pt x="3" y="33"/>
                    <a:pt x="3" y="33"/>
                    <a:pt x="3" y="34"/>
                  </a:cubicBezTo>
                  <a:cubicBezTo>
                    <a:pt x="2" y="35"/>
                    <a:pt x="1" y="37"/>
                    <a:pt x="0" y="38"/>
                  </a:cubicBezTo>
                  <a:cubicBezTo>
                    <a:pt x="0" y="32"/>
                    <a:pt x="0" y="32"/>
                    <a:pt x="0" y="32"/>
                  </a:cubicBezTo>
                  <a:cubicBezTo>
                    <a:pt x="0" y="31"/>
                    <a:pt x="0" y="30"/>
                    <a:pt x="1" y="29"/>
                  </a:cubicBezTo>
                  <a:cubicBezTo>
                    <a:pt x="4" y="25"/>
                    <a:pt x="4" y="25"/>
                    <a:pt x="4" y="25"/>
                  </a:cubicBezTo>
                  <a:cubicBezTo>
                    <a:pt x="3" y="22"/>
                    <a:pt x="1" y="18"/>
                    <a:pt x="2" y="14"/>
                  </a:cubicBezTo>
                  <a:cubicBezTo>
                    <a:pt x="3" y="4"/>
                    <a:pt x="11" y="0"/>
                    <a:pt x="11" y="0"/>
                  </a:cubicBezTo>
                  <a:cubicBezTo>
                    <a:pt x="11" y="0"/>
                    <a:pt x="19" y="4"/>
                    <a:pt x="20" y="14"/>
                  </a:cubicBezTo>
                  <a:cubicBezTo>
                    <a:pt x="20" y="18"/>
                    <a:pt x="19" y="22"/>
                    <a:pt x="18" y="25"/>
                  </a:cubicBezTo>
                  <a:cubicBezTo>
                    <a:pt x="20" y="29"/>
                    <a:pt x="20" y="29"/>
                    <a:pt x="20" y="29"/>
                  </a:cubicBezTo>
                  <a:cubicBezTo>
                    <a:pt x="21" y="30"/>
                    <a:pt x="22" y="31"/>
                    <a:pt x="22" y="32"/>
                  </a:cubicBezTo>
                  <a:lnTo>
                    <a:pt x="22" y="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Oval 6">
              <a:extLst>
                <a:ext uri="{FF2B5EF4-FFF2-40B4-BE49-F238E27FC236}">
                  <a16:creationId xmlns="" xmlns:a16="http://schemas.microsoft.com/office/drawing/2014/main" id="{EE3618F6-8DC6-4C3E-822D-56D40F83107E}"/>
                </a:ext>
              </a:extLst>
            </p:cNvPr>
            <p:cNvSpPr>
              <a:spLocks noChangeArrowheads="1"/>
            </p:cNvSpPr>
            <p:nvPr userDrawn="1"/>
          </p:nvSpPr>
          <p:spPr bwMode="auto">
            <a:xfrm>
              <a:off x="235744" y="125413"/>
              <a:ext cx="33338" cy="3175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2" name="Group 31">
            <a:extLst>
              <a:ext uri="{FF2B5EF4-FFF2-40B4-BE49-F238E27FC236}">
                <a16:creationId xmlns="" xmlns:a16="http://schemas.microsoft.com/office/drawing/2014/main" id="{2671C658-B8D8-47B3-B0A5-AAE7FB57D218}"/>
              </a:ext>
            </a:extLst>
          </p:cNvPr>
          <p:cNvGrpSpPr/>
          <p:nvPr userDrawn="1"/>
        </p:nvGrpSpPr>
        <p:grpSpPr>
          <a:xfrm>
            <a:off x="673421" y="374929"/>
            <a:ext cx="197682" cy="225745"/>
            <a:chOff x="-4187825" y="2076450"/>
            <a:chExt cx="3522662" cy="4022725"/>
          </a:xfrm>
          <a:solidFill>
            <a:schemeClr val="bg1"/>
          </a:solidFill>
        </p:grpSpPr>
        <p:sp>
          <p:nvSpPr>
            <p:cNvPr id="33" name="Freeform 5">
              <a:extLst>
                <a:ext uri="{FF2B5EF4-FFF2-40B4-BE49-F238E27FC236}">
                  <a16:creationId xmlns="" xmlns:a16="http://schemas.microsoft.com/office/drawing/2014/main" id="{CF15F768-2AA6-44C6-BE85-0147C024C2E5}"/>
                </a:ext>
              </a:extLst>
            </p:cNvPr>
            <p:cNvSpPr>
              <a:spLocks/>
            </p:cNvSpPr>
            <p:nvPr/>
          </p:nvSpPr>
          <p:spPr bwMode="auto">
            <a:xfrm>
              <a:off x="-4187825" y="2076450"/>
              <a:ext cx="1671637" cy="1920875"/>
            </a:xfrm>
            <a:custGeom>
              <a:avLst/>
              <a:gdLst>
                <a:gd name="T0" fmla="*/ 0 w 7373"/>
                <a:gd name="T1" fmla="*/ 8467 h 8467"/>
                <a:gd name="T2" fmla="*/ 1275 w 7373"/>
                <a:gd name="T3" fmla="*/ 8467 h 8467"/>
                <a:gd name="T4" fmla="*/ 1275 w 7373"/>
                <a:gd name="T5" fmla="*/ 5156 h 8467"/>
                <a:gd name="T6" fmla="*/ 7337 w 7373"/>
                <a:gd name="T7" fmla="*/ 1656 h 8467"/>
                <a:gd name="T8" fmla="*/ 7373 w 7373"/>
                <a:gd name="T9" fmla="*/ 0 h 8467"/>
                <a:gd name="T10" fmla="*/ 0 w 7373"/>
                <a:gd name="T11" fmla="*/ 4256 h 8467"/>
                <a:gd name="T12" fmla="*/ 0 w 7373"/>
                <a:gd name="T13" fmla="*/ 8467 h 8467"/>
              </a:gdLst>
              <a:ahLst/>
              <a:cxnLst>
                <a:cxn ang="0">
                  <a:pos x="T0" y="T1"/>
                </a:cxn>
                <a:cxn ang="0">
                  <a:pos x="T2" y="T3"/>
                </a:cxn>
                <a:cxn ang="0">
                  <a:pos x="T4" y="T5"/>
                </a:cxn>
                <a:cxn ang="0">
                  <a:pos x="T6" y="T7"/>
                </a:cxn>
                <a:cxn ang="0">
                  <a:pos x="T8" y="T9"/>
                </a:cxn>
                <a:cxn ang="0">
                  <a:pos x="T10" y="T11"/>
                </a:cxn>
                <a:cxn ang="0">
                  <a:pos x="T12" y="T13"/>
                </a:cxn>
              </a:cxnLst>
              <a:rect l="0" t="0" r="r" b="b"/>
              <a:pathLst>
                <a:path w="7373" h="8467">
                  <a:moveTo>
                    <a:pt x="0" y="8467"/>
                  </a:moveTo>
                  <a:lnTo>
                    <a:pt x="1275" y="8467"/>
                  </a:lnTo>
                  <a:lnTo>
                    <a:pt x="1275" y="5156"/>
                  </a:lnTo>
                  <a:lnTo>
                    <a:pt x="7337" y="1656"/>
                  </a:lnTo>
                  <a:lnTo>
                    <a:pt x="7373" y="0"/>
                  </a:lnTo>
                  <a:lnTo>
                    <a:pt x="0" y="4256"/>
                  </a:lnTo>
                  <a:lnTo>
                    <a:pt x="0" y="84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6">
              <a:extLst>
                <a:ext uri="{FF2B5EF4-FFF2-40B4-BE49-F238E27FC236}">
                  <a16:creationId xmlns="" xmlns:a16="http://schemas.microsoft.com/office/drawing/2014/main" id="{E51530D4-24E7-46C3-86EA-0B4BD1FE794A}"/>
                </a:ext>
              </a:extLst>
            </p:cNvPr>
            <p:cNvSpPr>
              <a:spLocks/>
            </p:cNvSpPr>
            <p:nvPr/>
          </p:nvSpPr>
          <p:spPr bwMode="auto">
            <a:xfrm>
              <a:off x="-2336800" y="2076450"/>
              <a:ext cx="1671637" cy="1920875"/>
            </a:xfrm>
            <a:custGeom>
              <a:avLst/>
              <a:gdLst>
                <a:gd name="T0" fmla="*/ 7373 w 7373"/>
                <a:gd name="T1" fmla="*/ 8467 h 8467"/>
                <a:gd name="T2" fmla="*/ 6098 w 7373"/>
                <a:gd name="T3" fmla="*/ 8467 h 8467"/>
                <a:gd name="T4" fmla="*/ 6098 w 7373"/>
                <a:gd name="T5" fmla="*/ 5156 h 8467"/>
                <a:gd name="T6" fmla="*/ 36 w 7373"/>
                <a:gd name="T7" fmla="*/ 1656 h 8467"/>
                <a:gd name="T8" fmla="*/ 0 w 7373"/>
                <a:gd name="T9" fmla="*/ 0 h 8467"/>
                <a:gd name="T10" fmla="*/ 7373 w 7373"/>
                <a:gd name="T11" fmla="*/ 4256 h 8467"/>
                <a:gd name="T12" fmla="*/ 7373 w 7373"/>
                <a:gd name="T13" fmla="*/ 8467 h 8467"/>
              </a:gdLst>
              <a:ahLst/>
              <a:cxnLst>
                <a:cxn ang="0">
                  <a:pos x="T0" y="T1"/>
                </a:cxn>
                <a:cxn ang="0">
                  <a:pos x="T2" y="T3"/>
                </a:cxn>
                <a:cxn ang="0">
                  <a:pos x="T4" y="T5"/>
                </a:cxn>
                <a:cxn ang="0">
                  <a:pos x="T6" y="T7"/>
                </a:cxn>
                <a:cxn ang="0">
                  <a:pos x="T8" y="T9"/>
                </a:cxn>
                <a:cxn ang="0">
                  <a:pos x="T10" y="T11"/>
                </a:cxn>
                <a:cxn ang="0">
                  <a:pos x="T12" y="T13"/>
                </a:cxn>
              </a:cxnLst>
              <a:rect l="0" t="0" r="r" b="b"/>
              <a:pathLst>
                <a:path w="7373" h="8467">
                  <a:moveTo>
                    <a:pt x="7373" y="8467"/>
                  </a:moveTo>
                  <a:lnTo>
                    <a:pt x="6098" y="8467"/>
                  </a:lnTo>
                  <a:lnTo>
                    <a:pt x="6098" y="5156"/>
                  </a:lnTo>
                  <a:lnTo>
                    <a:pt x="36" y="1656"/>
                  </a:lnTo>
                  <a:lnTo>
                    <a:pt x="0" y="0"/>
                  </a:lnTo>
                  <a:lnTo>
                    <a:pt x="7373" y="4256"/>
                  </a:lnTo>
                  <a:lnTo>
                    <a:pt x="7373" y="84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7">
              <a:extLst>
                <a:ext uri="{FF2B5EF4-FFF2-40B4-BE49-F238E27FC236}">
                  <a16:creationId xmlns="" xmlns:a16="http://schemas.microsoft.com/office/drawing/2014/main" id="{6922AEF2-A513-4D5F-8C1B-461510F87AB6}"/>
                </a:ext>
              </a:extLst>
            </p:cNvPr>
            <p:cNvSpPr>
              <a:spLocks/>
            </p:cNvSpPr>
            <p:nvPr/>
          </p:nvSpPr>
          <p:spPr bwMode="auto">
            <a:xfrm>
              <a:off x="-4187825" y="4178300"/>
              <a:ext cx="1671637" cy="1920875"/>
            </a:xfrm>
            <a:custGeom>
              <a:avLst/>
              <a:gdLst>
                <a:gd name="T0" fmla="*/ 0 w 7373"/>
                <a:gd name="T1" fmla="*/ 0 h 8467"/>
                <a:gd name="T2" fmla="*/ 1275 w 7373"/>
                <a:gd name="T3" fmla="*/ 0 h 8467"/>
                <a:gd name="T4" fmla="*/ 1275 w 7373"/>
                <a:gd name="T5" fmla="*/ 3311 h 8467"/>
                <a:gd name="T6" fmla="*/ 7337 w 7373"/>
                <a:gd name="T7" fmla="*/ 6811 h 8467"/>
                <a:gd name="T8" fmla="*/ 7373 w 7373"/>
                <a:gd name="T9" fmla="*/ 8467 h 8467"/>
                <a:gd name="T10" fmla="*/ 0 w 7373"/>
                <a:gd name="T11" fmla="*/ 4211 h 8467"/>
                <a:gd name="T12" fmla="*/ 0 w 7373"/>
                <a:gd name="T13" fmla="*/ 0 h 8467"/>
              </a:gdLst>
              <a:ahLst/>
              <a:cxnLst>
                <a:cxn ang="0">
                  <a:pos x="T0" y="T1"/>
                </a:cxn>
                <a:cxn ang="0">
                  <a:pos x="T2" y="T3"/>
                </a:cxn>
                <a:cxn ang="0">
                  <a:pos x="T4" y="T5"/>
                </a:cxn>
                <a:cxn ang="0">
                  <a:pos x="T6" y="T7"/>
                </a:cxn>
                <a:cxn ang="0">
                  <a:pos x="T8" y="T9"/>
                </a:cxn>
                <a:cxn ang="0">
                  <a:pos x="T10" y="T11"/>
                </a:cxn>
                <a:cxn ang="0">
                  <a:pos x="T12" y="T13"/>
                </a:cxn>
              </a:cxnLst>
              <a:rect l="0" t="0" r="r" b="b"/>
              <a:pathLst>
                <a:path w="7373" h="8467">
                  <a:moveTo>
                    <a:pt x="0" y="0"/>
                  </a:moveTo>
                  <a:lnTo>
                    <a:pt x="1275" y="0"/>
                  </a:lnTo>
                  <a:lnTo>
                    <a:pt x="1275" y="3311"/>
                  </a:lnTo>
                  <a:lnTo>
                    <a:pt x="7337" y="6811"/>
                  </a:lnTo>
                  <a:lnTo>
                    <a:pt x="7373" y="8467"/>
                  </a:lnTo>
                  <a:lnTo>
                    <a:pt x="0" y="421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8">
              <a:extLst>
                <a:ext uri="{FF2B5EF4-FFF2-40B4-BE49-F238E27FC236}">
                  <a16:creationId xmlns="" xmlns:a16="http://schemas.microsoft.com/office/drawing/2014/main" id="{0FB4AF78-7A4C-4232-B652-05AD5D7A41D2}"/>
                </a:ext>
              </a:extLst>
            </p:cNvPr>
            <p:cNvSpPr>
              <a:spLocks/>
            </p:cNvSpPr>
            <p:nvPr/>
          </p:nvSpPr>
          <p:spPr bwMode="auto">
            <a:xfrm>
              <a:off x="-2336800" y="4178300"/>
              <a:ext cx="1671637" cy="1920875"/>
            </a:xfrm>
            <a:custGeom>
              <a:avLst/>
              <a:gdLst>
                <a:gd name="T0" fmla="*/ 7373 w 7373"/>
                <a:gd name="T1" fmla="*/ 0 h 8467"/>
                <a:gd name="T2" fmla="*/ 6098 w 7373"/>
                <a:gd name="T3" fmla="*/ 0 h 8467"/>
                <a:gd name="T4" fmla="*/ 6098 w 7373"/>
                <a:gd name="T5" fmla="*/ 3311 h 8467"/>
                <a:gd name="T6" fmla="*/ 36 w 7373"/>
                <a:gd name="T7" fmla="*/ 6811 h 8467"/>
                <a:gd name="T8" fmla="*/ 0 w 7373"/>
                <a:gd name="T9" fmla="*/ 8467 h 8467"/>
                <a:gd name="T10" fmla="*/ 7373 w 7373"/>
                <a:gd name="T11" fmla="*/ 4211 h 8467"/>
                <a:gd name="T12" fmla="*/ 7373 w 7373"/>
                <a:gd name="T13" fmla="*/ 0 h 8467"/>
              </a:gdLst>
              <a:ahLst/>
              <a:cxnLst>
                <a:cxn ang="0">
                  <a:pos x="T0" y="T1"/>
                </a:cxn>
                <a:cxn ang="0">
                  <a:pos x="T2" y="T3"/>
                </a:cxn>
                <a:cxn ang="0">
                  <a:pos x="T4" y="T5"/>
                </a:cxn>
                <a:cxn ang="0">
                  <a:pos x="T6" y="T7"/>
                </a:cxn>
                <a:cxn ang="0">
                  <a:pos x="T8" y="T9"/>
                </a:cxn>
                <a:cxn ang="0">
                  <a:pos x="T10" y="T11"/>
                </a:cxn>
                <a:cxn ang="0">
                  <a:pos x="T12" y="T13"/>
                </a:cxn>
              </a:cxnLst>
              <a:rect l="0" t="0" r="r" b="b"/>
              <a:pathLst>
                <a:path w="7373" h="8467">
                  <a:moveTo>
                    <a:pt x="7373" y="0"/>
                  </a:moveTo>
                  <a:lnTo>
                    <a:pt x="6098" y="0"/>
                  </a:lnTo>
                  <a:lnTo>
                    <a:pt x="6098" y="3311"/>
                  </a:lnTo>
                  <a:lnTo>
                    <a:pt x="36" y="6811"/>
                  </a:lnTo>
                  <a:lnTo>
                    <a:pt x="0" y="8467"/>
                  </a:lnTo>
                  <a:lnTo>
                    <a:pt x="7373" y="4211"/>
                  </a:lnTo>
                  <a:lnTo>
                    <a:pt x="73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7" name="TextBox 36">
            <a:extLst>
              <a:ext uri="{FF2B5EF4-FFF2-40B4-BE49-F238E27FC236}">
                <a16:creationId xmlns="" xmlns:a16="http://schemas.microsoft.com/office/drawing/2014/main" id="{5CB0AA6A-AB6A-41FF-AA36-E299E54FB688}"/>
              </a:ext>
            </a:extLst>
          </p:cNvPr>
          <p:cNvSpPr txBox="1"/>
          <p:nvPr userDrawn="1"/>
        </p:nvSpPr>
        <p:spPr>
          <a:xfrm>
            <a:off x="878345" y="349302"/>
            <a:ext cx="1548822" cy="276999"/>
          </a:xfrm>
          <a:prstGeom prst="rect">
            <a:avLst/>
          </a:prstGeom>
          <a:noFill/>
        </p:spPr>
        <p:txBody>
          <a:bodyPr wrap="none" rtlCol="0">
            <a:spAutoFit/>
          </a:bodyPr>
          <a:lstStyle/>
          <a:p>
            <a:r>
              <a:rPr lang="id-ID" sz="1200" i="1" spc="300" dirty="0">
                <a:solidFill>
                  <a:schemeClr val="bg1"/>
                </a:solidFill>
                <a:latin typeface="Cafe Nero M54" panose="02000500000000000000" pitchFamily="2" charset="0"/>
              </a:rPr>
              <a:t>AEROTECH</a:t>
            </a:r>
            <a:endParaRPr lang="en-US" sz="1200" i="1" spc="300" dirty="0">
              <a:solidFill>
                <a:schemeClr val="bg1"/>
              </a:solidFill>
              <a:latin typeface="Cafe Nero M54" panose="02000500000000000000" pitchFamily="2" charset="0"/>
            </a:endParaRPr>
          </a:p>
        </p:txBody>
      </p:sp>
    </p:spTree>
    <p:extLst>
      <p:ext uri="{BB962C8B-B14F-4D97-AF65-F5344CB8AC3E}">
        <p14:creationId xmlns:p14="http://schemas.microsoft.com/office/powerpoint/2010/main" val="2148960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pSp>
        <p:nvGrpSpPr>
          <p:cNvPr id="16" name="Group 15">
            <a:extLst>
              <a:ext uri="{FF2B5EF4-FFF2-40B4-BE49-F238E27FC236}">
                <a16:creationId xmlns="" xmlns:a16="http://schemas.microsoft.com/office/drawing/2014/main" id="{8F7246F3-BFD0-47FC-A3E2-1B8B3603BF96}"/>
              </a:ext>
            </a:extLst>
          </p:cNvPr>
          <p:cNvGrpSpPr/>
          <p:nvPr userDrawn="1"/>
        </p:nvGrpSpPr>
        <p:grpSpPr>
          <a:xfrm>
            <a:off x="8172564" y="529707"/>
            <a:ext cx="2689300" cy="5433840"/>
            <a:chOff x="7106980" y="1143000"/>
            <a:chExt cx="2602174" cy="5257800"/>
          </a:xfrm>
        </p:grpSpPr>
        <p:sp>
          <p:nvSpPr>
            <p:cNvPr id="17" name="Rectangle: Rounded Corners 16">
              <a:extLst>
                <a:ext uri="{FF2B5EF4-FFF2-40B4-BE49-F238E27FC236}">
                  <a16:creationId xmlns="" xmlns:a16="http://schemas.microsoft.com/office/drawing/2014/main" id="{8E4CF2E7-FF91-4AE2-9849-7F31329DDB57}"/>
                </a:ext>
              </a:extLst>
            </p:cNvPr>
            <p:cNvSpPr/>
            <p:nvPr/>
          </p:nvSpPr>
          <p:spPr>
            <a:xfrm>
              <a:off x="7143837" y="1143000"/>
              <a:ext cx="2529317" cy="5257800"/>
            </a:xfrm>
            <a:prstGeom prst="roundRect">
              <a:avLst>
                <a:gd name="adj" fmla="val 13869"/>
              </a:avLst>
            </a:prstGeom>
            <a:gradFill>
              <a:gsLst>
                <a:gs pos="0">
                  <a:schemeClr val="bg1"/>
                </a:gs>
                <a:gs pos="39000">
                  <a:schemeClr val="bg1">
                    <a:lumMod val="95000"/>
                  </a:schemeClr>
                </a:gs>
                <a:gs pos="100000">
                  <a:schemeClr val="bg1">
                    <a:lumMod val="85000"/>
                  </a:schemeClr>
                </a:gs>
              </a:gsLst>
              <a:lin ang="2700000" scaled="1"/>
            </a:gradFill>
            <a:ln>
              <a:noFill/>
            </a:ln>
            <a:effectLst>
              <a:outerShdw blurRad="787400" sx="89000" sy="89000" algn="c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lt1"/>
                </a:solidFill>
              </a:endParaRPr>
            </a:p>
          </p:txBody>
        </p:sp>
        <p:sp>
          <p:nvSpPr>
            <p:cNvPr id="18" name="Rectangle: Top Corners Rounded 17">
              <a:extLst>
                <a:ext uri="{FF2B5EF4-FFF2-40B4-BE49-F238E27FC236}">
                  <a16:creationId xmlns="" xmlns:a16="http://schemas.microsoft.com/office/drawing/2014/main" id="{898CB373-5C3C-4AEA-B047-405B3C96B19C}"/>
                </a:ext>
              </a:extLst>
            </p:cNvPr>
            <p:cNvSpPr/>
            <p:nvPr/>
          </p:nvSpPr>
          <p:spPr>
            <a:xfrm rot="5400000">
              <a:off x="7016980" y="1918800"/>
              <a:ext cx="21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Rectangle: Top Corners Rounded 18">
              <a:extLst>
                <a:ext uri="{FF2B5EF4-FFF2-40B4-BE49-F238E27FC236}">
                  <a16:creationId xmlns="" xmlns:a16="http://schemas.microsoft.com/office/drawing/2014/main" id="{A546FADE-5C53-46D5-A63B-E096BDB513D7}"/>
                </a:ext>
              </a:extLst>
            </p:cNvPr>
            <p:cNvSpPr/>
            <p:nvPr/>
          </p:nvSpPr>
          <p:spPr>
            <a:xfrm rot="5400000">
              <a:off x="6926980" y="2920125"/>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Rectangle: Top Corners Rounded 19">
              <a:extLst>
                <a:ext uri="{FF2B5EF4-FFF2-40B4-BE49-F238E27FC236}">
                  <a16:creationId xmlns="" xmlns:a16="http://schemas.microsoft.com/office/drawing/2014/main" id="{2FF27992-F03A-4FFD-84BE-11F79E0BEE26}"/>
                </a:ext>
              </a:extLst>
            </p:cNvPr>
            <p:cNvSpPr/>
            <p:nvPr/>
          </p:nvSpPr>
          <p:spPr>
            <a:xfrm rot="5400000">
              <a:off x="6926980"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Rectangle: Top Corners Rounded 20">
              <a:extLst>
                <a:ext uri="{FF2B5EF4-FFF2-40B4-BE49-F238E27FC236}">
                  <a16:creationId xmlns="" xmlns:a16="http://schemas.microsoft.com/office/drawing/2014/main" id="{87C1C74A-5095-4968-9269-865695E4E6FB}"/>
                </a:ext>
              </a:extLst>
            </p:cNvPr>
            <p:cNvSpPr/>
            <p:nvPr/>
          </p:nvSpPr>
          <p:spPr>
            <a:xfrm rot="16200000" flipH="1">
              <a:off x="9493154"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7" name="Picture Placeholder 6">
            <a:extLst>
              <a:ext uri="{FF2B5EF4-FFF2-40B4-BE49-F238E27FC236}">
                <a16:creationId xmlns="" xmlns:a16="http://schemas.microsoft.com/office/drawing/2014/main" id="{365A5F07-1587-4231-A86D-35645F14ECBA}"/>
              </a:ext>
            </a:extLst>
          </p:cNvPr>
          <p:cNvSpPr>
            <a:spLocks noGrp="1"/>
          </p:cNvSpPr>
          <p:nvPr>
            <p:ph type="pic" sz="quarter" idx="10"/>
          </p:nvPr>
        </p:nvSpPr>
        <p:spPr>
          <a:xfrm>
            <a:off x="8337330" y="672049"/>
            <a:ext cx="2360654" cy="5149155"/>
          </a:xfrm>
          <a:custGeom>
            <a:avLst/>
            <a:gdLst>
              <a:gd name="connsiteX0" fmla="*/ 220981 w 2360654"/>
              <a:gd name="connsiteY0" fmla="*/ 0 h 5149155"/>
              <a:gd name="connsiteX1" fmla="*/ 523594 w 2360654"/>
              <a:gd name="connsiteY1" fmla="*/ 0 h 5149155"/>
              <a:gd name="connsiteX2" fmla="*/ 523594 w 2360654"/>
              <a:gd name="connsiteY2" fmla="*/ 88326 h 5149155"/>
              <a:gd name="connsiteX3" fmla="*/ 624121 w 2360654"/>
              <a:gd name="connsiteY3" fmla="*/ 189264 h 5149155"/>
              <a:gd name="connsiteX4" fmla="*/ 1733542 w 2360654"/>
              <a:gd name="connsiteY4" fmla="*/ 189264 h 5149155"/>
              <a:gd name="connsiteX5" fmla="*/ 1834070 w 2360654"/>
              <a:gd name="connsiteY5" fmla="*/ 88326 h 5149155"/>
              <a:gd name="connsiteX6" fmla="*/ 1834070 w 2360654"/>
              <a:gd name="connsiteY6" fmla="*/ 0 h 5149155"/>
              <a:gd name="connsiteX7" fmla="*/ 2139674 w 2360654"/>
              <a:gd name="connsiteY7" fmla="*/ 0 h 5149155"/>
              <a:gd name="connsiteX8" fmla="*/ 2360654 w 2360654"/>
              <a:gd name="connsiteY8" fmla="*/ 221882 h 5149155"/>
              <a:gd name="connsiteX9" fmla="*/ 2360654 w 2360654"/>
              <a:gd name="connsiteY9" fmla="*/ 4927273 h 5149155"/>
              <a:gd name="connsiteX10" fmla="*/ 2139674 w 2360654"/>
              <a:gd name="connsiteY10" fmla="*/ 5149155 h 5149155"/>
              <a:gd name="connsiteX11" fmla="*/ 220981 w 2360654"/>
              <a:gd name="connsiteY11" fmla="*/ 5149155 h 5149155"/>
              <a:gd name="connsiteX12" fmla="*/ 0 w 2360654"/>
              <a:gd name="connsiteY12" fmla="*/ 4927273 h 5149155"/>
              <a:gd name="connsiteX13" fmla="*/ 0 w 2360654"/>
              <a:gd name="connsiteY13" fmla="*/ 221882 h 5149155"/>
              <a:gd name="connsiteX14" fmla="*/ 220981 w 2360654"/>
              <a:gd name="connsiteY14" fmla="*/ 0 h 514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60654" h="5149155">
                <a:moveTo>
                  <a:pt x="220981" y="0"/>
                </a:moveTo>
                <a:lnTo>
                  <a:pt x="523594" y="0"/>
                </a:lnTo>
                <a:lnTo>
                  <a:pt x="523594" y="88326"/>
                </a:lnTo>
                <a:cubicBezTo>
                  <a:pt x="523594" y="144072"/>
                  <a:pt x="568602" y="189264"/>
                  <a:pt x="624121" y="189264"/>
                </a:cubicBezTo>
                <a:lnTo>
                  <a:pt x="1733542" y="189264"/>
                </a:lnTo>
                <a:cubicBezTo>
                  <a:pt x="1789062" y="189264"/>
                  <a:pt x="1834070" y="144072"/>
                  <a:pt x="1834070" y="88326"/>
                </a:cubicBezTo>
                <a:lnTo>
                  <a:pt x="1834070" y="0"/>
                </a:lnTo>
                <a:lnTo>
                  <a:pt x="2139674" y="0"/>
                </a:lnTo>
                <a:cubicBezTo>
                  <a:pt x="2261718" y="0"/>
                  <a:pt x="2360654" y="99342"/>
                  <a:pt x="2360654" y="221882"/>
                </a:cubicBezTo>
                <a:lnTo>
                  <a:pt x="2360654" y="4927273"/>
                </a:lnTo>
                <a:cubicBezTo>
                  <a:pt x="2360654" y="5049816"/>
                  <a:pt x="2261718" y="5149155"/>
                  <a:pt x="2139674" y="5149155"/>
                </a:cubicBezTo>
                <a:lnTo>
                  <a:pt x="220981" y="5149155"/>
                </a:lnTo>
                <a:cubicBezTo>
                  <a:pt x="98936" y="5149155"/>
                  <a:pt x="0" y="5049816"/>
                  <a:pt x="0" y="4927273"/>
                </a:cubicBezTo>
                <a:lnTo>
                  <a:pt x="0" y="221882"/>
                </a:lnTo>
                <a:cubicBezTo>
                  <a:pt x="0" y="99342"/>
                  <a:pt x="98936" y="0"/>
                  <a:pt x="220981" y="0"/>
                </a:cubicBezTo>
                <a:close/>
              </a:path>
            </a:pathLst>
          </a:custGeom>
          <a:solidFill>
            <a:schemeClr val="bg1">
              <a:lumMod val="95000"/>
            </a:schemeClr>
          </a:solidFill>
        </p:spPr>
        <p:txBody>
          <a:bodyPr wrap="square">
            <a:noAutofit/>
          </a:bodyPr>
          <a:lstStyle>
            <a:lvl1pPr marL="0" indent="0">
              <a:buNone/>
              <a:defRPr sz="1400"/>
            </a:lvl1pPr>
          </a:lstStyle>
          <a:p>
            <a:endParaRPr lang="en-US" dirty="0"/>
          </a:p>
        </p:txBody>
      </p:sp>
      <p:grpSp>
        <p:nvGrpSpPr>
          <p:cNvPr id="3" name="Group 2">
            <a:extLst>
              <a:ext uri="{FF2B5EF4-FFF2-40B4-BE49-F238E27FC236}">
                <a16:creationId xmlns="" xmlns:a16="http://schemas.microsoft.com/office/drawing/2014/main" id="{7B4982C8-D934-444A-9CD9-4425C16BBC31}"/>
              </a:ext>
            </a:extLst>
          </p:cNvPr>
          <p:cNvGrpSpPr/>
          <p:nvPr userDrawn="1"/>
        </p:nvGrpSpPr>
        <p:grpSpPr>
          <a:xfrm rot="5400000">
            <a:off x="-3281684" y="311783"/>
            <a:ext cx="6234434" cy="6234434"/>
            <a:chOff x="-3281684" y="311783"/>
            <a:chExt cx="6234434" cy="6234434"/>
          </a:xfrm>
        </p:grpSpPr>
        <p:sp>
          <p:nvSpPr>
            <p:cNvPr id="4" name="Oval 3">
              <a:extLst>
                <a:ext uri="{FF2B5EF4-FFF2-40B4-BE49-F238E27FC236}">
                  <a16:creationId xmlns="" xmlns:a16="http://schemas.microsoft.com/office/drawing/2014/main" id="{CE1551A8-8DAF-4F00-AC7E-2B7D88183684}"/>
                </a:ext>
              </a:extLst>
            </p:cNvPr>
            <p:cNvSpPr/>
            <p:nvPr/>
          </p:nvSpPr>
          <p:spPr>
            <a:xfrm>
              <a:off x="1536600" y="4497904"/>
              <a:ext cx="181369" cy="181369"/>
            </a:xfrm>
            <a:prstGeom prst="ellipse">
              <a:avLst/>
            </a:prstGeom>
            <a:solidFill>
              <a:schemeClr val="accent4">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 xmlns:a16="http://schemas.microsoft.com/office/drawing/2014/main" id="{4974E5D7-AE99-4F92-9B31-DD5A2D70CD5D}"/>
                </a:ext>
              </a:extLst>
            </p:cNvPr>
            <p:cNvSpPr/>
            <p:nvPr/>
          </p:nvSpPr>
          <p:spPr>
            <a:xfrm>
              <a:off x="1672329" y="2421971"/>
              <a:ext cx="205223" cy="205223"/>
            </a:xfrm>
            <a:prstGeom prst="ellipse">
              <a:avLst/>
            </a:prstGeom>
            <a:solidFill>
              <a:schemeClr val="accent1">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 xmlns:a16="http://schemas.microsoft.com/office/drawing/2014/main" id="{BA673647-7D59-469F-8594-6F9B94AE6D17}"/>
                </a:ext>
              </a:extLst>
            </p:cNvPr>
            <p:cNvSpPr/>
            <p:nvPr/>
          </p:nvSpPr>
          <p:spPr>
            <a:xfrm>
              <a:off x="-2889106" y="704361"/>
              <a:ext cx="5449278" cy="5449278"/>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 xmlns:a16="http://schemas.microsoft.com/office/drawing/2014/main" id="{4075C437-CD47-4733-99F3-886C50948670}"/>
                </a:ext>
              </a:extLst>
            </p:cNvPr>
            <p:cNvSpPr/>
            <p:nvPr/>
          </p:nvSpPr>
          <p:spPr>
            <a:xfrm>
              <a:off x="-3281684" y="311783"/>
              <a:ext cx="6234434" cy="6234434"/>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8CC0092E-9793-49C9-8CF2-CD8AD9213DEC}"/>
                </a:ext>
              </a:extLst>
            </p:cNvPr>
            <p:cNvSpPr/>
            <p:nvPr/>
          </p:nvSpPr>
          <p:spPr>
            <a:xfrm>
              <a:off x="-2309097" y="1284370"/>
              <a:ext cx="4289259" cy="4289259"/>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 xmlns:a16="http://schemas.microsoft.com/office/drawing/2014/main" id="{20B607C8-86B8-4221-BCBB-EC310DF88367}"/>
                </a:ext>
              </a:extLst>
            </p:cNvPr>
            <p:cNvSpPr/>
            <p:nvPr/>
          </p:nvSpPr>
          <p:spPr>
            <a:xfrm>
              <a:off x="-1784708" y="1808759"/>
              <a:ext cx="3240481" cy="3240481"/>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 xmlns:a16="http://schemas.microsoft.com/office/drawing/2014/main" id="{6490FC33-62B9-4C50-8D91-E3716EFE7963}"/>
                </a:ext>
              </a:extLst>
            </p:cNvPr>
            <p:cNvSpPr/>
            <p:nvPr/>
          </p:nvSpPr>
          <p:spPr>
            <a:xfrm>
              <a:off x="1774941" y="1518036"/>
              <a:ext cx="205223" cy="205223"/>
            </a:xfrm>
            <a:prstGeom prst="ellipse">
              <a:avLst/>
            </a:prstGeom>
            <a:solidFill>
              <a:schemeClr val="accent1">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 xmlns:a16="http://schemas.microsoft.com/office/drawing/2014/main" id="{30D7A5FB-ED2A-4E87-8F83-B062976D3355}"/>
                </a:ext>
              </a:extLst>
            </p:cNvPr>
            <p:cNvSpPr/>
            <p:nvPr/>
          </p:nvSpPr>
          <p:spPr>
            <a:xfrm>
              <a:off x="-2970318" y="2972449"/>
              <a:ext cx="205223" cy="205223"/>
            </a:xfrm>
            <a:prstGeom prst="ellipse">
              <a:avLst/>
            </a:prstGeom>
            <a:solidFill>
              <a:schemeClr val="accent1">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E3C55E17-E2D1-48E7-870F-FE79268DA779}"/>
                </a:ext>
              </a:extLst>
            </p:cNvPr>
            <p:cNvSpPr/>
            <p:nvPr/>
          </p:nvSpPr>
          <p:spPr>
            <a:xfrm>
              <a:off x="-2154023" y="2314614"/>
              <a:ext cx="205223" cy="205223"/>
            </a:xfrm>
            <a:prstGeom prst="ellipse">
              <a:avLst/>
            </a:prstGeom>
            <a:solidFill>
              <a:schemeClr val="accent1">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14880130-109B-4E6A-8461-24F1B74B1C85}"/>
                </a:ext>
              </a:extLst>
            </p:cNvPr>
            <p:cNvSpPr/>
            <p:nvPr/>
          </p:nvSpPr>
          <p:spPr>
            <a:xfrm>
              <a:off x="-2647629" y="4721494"/>
              <a:ext cx="205223" cy="205223"/>
            </a:xfrm>
            <a:prstGeom prst="ellipse">
              <a:avLst/>
            </a:prstGeom>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055FDE51-21C4-4C2F-8052-F7AD1157420F}"/>
                </a:ext>
              </a:extLst>
            </p:cNvPr>
            <p:cNvSpPr/>
            <p:nvPr/>
          </p:nvSpPr>
          <p:spPr>
            <a:xfrm>
              <a:off x="-656338" y="4895578"/>
              <a:ext cx="181369" cy="181369"/>
            </a:xfrm>
            <a:prstGeom prst="ellipse">
              <a:avLst/>
            </a:prstGeom>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489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1+#ppt_w/2"/>
                                          </p:val>
                                        </p:tav>
                                        <p:tav tm="100000">
                                          <p:val>
                                            <p:strVal val="#ppt_x"/>
                                          </p:val>
                                        </p:tav>
                                      </p:tavLst>
                                    </p:anim>
                                    <p:anim calcmode="lin" valueType="num">
                                      <p:cBhvr additive="base">
                                        <p:cTn id="8" dur="75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1+#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8BAC7D3C-4CDA-48B3-93B8-40E5E565126B}"/>
              </a:ext>
            </a:extLst>
          </p:cNvPr>
          <p:cNvSpPr>
            <a:spLocks noGrp="1"/>
          </p:cNvSpPr>
          <p:nvPr>
            <p:ph type="pic" sz="quarter" idx="10"/>
          </p:nvPr>
        </p:nvSpPr>
        <p:spPr>
          <a:xfrm>
            <a:off x="5260657" y="1716964"/>
            <a:ext cx="4480306" cy="2813479"/>
          </a:xfrm>
          <a:custGeom>
            <a:avLst/>
            <a:gdLst>
              <a:gd name="connsiteX0" fmla="*/ 0 w 4480306"/>
              <a:gd name="connsiteY0" fmla="*/ 0 h 2813479"/>
              <a:gd name="connsiteX1" fmla="*/ 4480306 w 4480306"/>
              <a:gd name="connsiteY1" fmla="*/ 0 h 2813479"/>
              <a:gd name="connsiteX2" fmla="*/ 4480306 w 4480306"/>
              <a:gd name="connsiteY2" fmla="*/ 2813479 h 2813479"/>
              <a:gd name="connsiteX3" fmla="*/ 0 w 4480306"/>
              <a:gd name="connsiteY3" fmla="*/ 2813479 h 2813479"/>
            </a:gdLst>
            <a:ahLst/>
            <a:cxnLst>
              <a:cxn ang="0">
                <a:pos x="connsiteX0" y="connsiteY0"/>
              </a:cxn>
              <a:cxn ang="0">
                <a:pos x="connsiteX1" y="connsiteY1"/>
              </a:cxn>
              <a:cxn ang="0">
                <a:pos x="connsiteX2" y="connsiteY2"/>
              </a:cxn>
              <a:cxn ang="0">
                <a:pos x="connsiteX3" y="connsiteY3"/>
              </a:cxn>
            </a:cxnLst>
            <a:rect l="l" t="t" r="r" b="b"/>
            <a:pathLst>
              <a:path w="4480306" h="2813479">
                <a:moveTo>
                  <a:pt x="0" y="0"/>
                </a:moveTo>
                <a:lnTo>
                  <a:pt x="4480306" y="0"/>
                </a:lnTo>
                <a:lnTo>
                  <a:pt x="4480306" y="2813479"/>
                </a:lnTo>
                <a:lnTo>
                  <a:pt x="0" y="2813479"/>
                </a:lnTo>
                <a:close/>
              </a:path>
            </a:pathLst>
          </a:custGeom>
          <a:solidFill>
            <a:schemeClr val="bg1">
              <a:lumMod val="95000"/>
            </a:schemeClr>
          </a:solidFill>
        </p:spPr>
        <p:txBody>
          <a:bodyPr wrap="square">
            <a:noAutofit/>
          </a:bodyPr>
          <a:lstStyle>
            <a:lvl1pPr marL="0" indent="0">
              <a:buNone/>
              <a:defRPr sz="1400"/>
            </a:lvl1pPr>
          </a:lstStyle>
          <a:p>
            <a:endParaRPr lang="en-US"/>
          </a:p>
        </p:txBody>
      </p:sp>
    </p:spTree>
    <p:extLst>
      <p:ext uri="{BB962C8B-B14F-4D97-AF65-F5344CB8AC3E}">
        <p14:creationId xmlns:p14="http://schemas.microsoft.com/office/powerpoint/2010/main" val="345761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7B4A4461-BD75-44E7-AE55-D9A00024C6A7}"/>
              </a:ext>
            </a:extLst>
          </p:cNvPr>
          <p:cNvSpPr>
            <a:spLocks noGrp="1"/>
          </p:cNvSpPr>
          <p:nvPr>
            <p:ph type="pic" sz="quarter" idx="11"/>
          </p:nvPr>
        </p:nvSpPr>
        <p:spPr>
          <a:xfrm>
            <a:off x="4433219" y="1723573"/>
            <a:ext cx="3325564" cy="2367116"/>
          </a:xfrm>
          <a:custGeom>
            <a:avLst/>
            <a:gdLst>
              <a:gd name="connsiteX0" fmla="*/ 51603 w 3325564"/>
              <a:gd name="connsiteY0" fmla="*/ 0 h 2367116"/>
              <a:gd name="connsiteX1" fmla="*/ 3273961 w 3325564"/>
              <a:gd name="connsiteY1" fmla="*/ 0 h 2367116"/>
              <a:gd name="connsiteX2" fmla="*/ 3325564 w 3325564"/>
              <a:gd name="connsiteY2" fmla="*/ 51603 h 2367116"/>
              <a:gd name="connsiteX3" fmla="*/ 3325564 w 3325564"/>
              <a:gd name="connsiteY3" fmla="*/ 2315513 h 2367116"/>
              <a:gd name="connsiteX4" fmla="*/ 3273961 w 3325564"/>
              <a:gd name="connsiteY4" fmla="*/ 2367116 h 2367116"/>
              <a:gd name="connsiteX5" fmla="*/ 51603 w 3325564"/>
              <a:gd name="connsiteY5" fmla="*/ 2367116 h 2367116"/>
              <a:gd name="connsiteX6" fmla="*/ 0 w 3325564"/>
              <a:gd name="connsiteY6" fmla="*/ 2315513 h 2367116"/>
              <a:gd name="connsiteX7" fmla="*/ 0 w 3325564"/>
              <a:gd name="connsiteY7" fmla="*/ 51603 h 2367116"/>
              <a:gd name="connsiteX8" fmla="*/ 51603 w 3325564"/>
              <a:gd name="connsiteY8" fmla="*/ 0 h 236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564" h="2367116">
                <a:moveTo>
                  <a:pt x="51603" y="0"/>
                </a:moveTo>
                <a:lnTo>
                  <a:pt x="3273961" y="0"/>
                </a:lnTo>
                <a:cubicBezTo>
                  <a:pt x="3302461" y="0"/>
                  <a:pt x="3325564" y="23103"/>
                  <a:pt x="3325564" y="51603"/>
                </a:cubicBezTo>
                <a:lnTo>
                  <a:pt x="3325564" y="2315513"/>
                </a:lnTo>
                <a:cubicBezTo>
                  <a:pt x="3325564" y="2344013"/>
                  <a:pt x="3302461" y="2367116"/>
                  <a:pt x="3273961" y="2367116"/>
                </a:cubicBezTo>
                <a:lnTo>
                  <a:pt x="51603" y="2367116"/>
                </a:lnTo>
                <a:cubicBezTo>
                  <a:pt x="23103" y="2367116"/>
                  <a:pt x="0" y="2344013"/>
                  <a:pt x="0" y="2315513"/>
                </a:cubicBezTo>
                <a:lnTo>
                  <a:pt x="0" y="51603"/>
                </a:lnTo>
                <a:cubicBezTo>
                  <a:pt x="0" y="23103"/>
                  <a:pt x="23103" y="0"/>
                  <a:pt x="51603" y="0"/>
                </a:cubicBezTo>
                <a:close/>
              </a:path>
            </a:pathLst>
          </a:custGeom>
          <a:solidFill>
            <a:schemeClr val="bg1">
              <a:lumMod val="85000"/>
            </a:schemeClr>
          </a:solidFill>
        </p:spPr>
        <p:txBody>
          <a:bodyPr wrap="square">
            <a:noAutofit/>
          </a:bodyPr>
          <a:lstStyle>
            <a:lvl1pPr marL="0" indent="0">
              <a:buNone/>
              <a:defRPr sz="1400"/>
            </a:lvl1pPr>
          </a:lstStyle>
          <a:p>
            <a:endParaRPr lang="en-US"/>
          </a:p>
        </p:txBody>
      </p:sp>
      <p:sp>
        <p:nvSpPr>
          <p:cNvPr id="10" name="Picture Placeholder 9">
            <a:extLst>
              <a:ext uri="{FF2B5EF4-FFF2-40B4-BE49-F238E27FC236}">
                <a16:creationId xmlns="" xmlns:a16="http://schemas.microsoft.com/office/drawing/2014/main" id="{C4A905E4-F7D7-4B47-A3BA-873F63733639}"/>
              </a:ext>
            </a:extLst>
          </p:cNvPr>
          <p:cNvSpPr>
            <a:spLocks noGrp="1"/>
          </p:cNvSpPr>
          <p:nvPr>
            <p:ph type="pic" sz="quarter" idx="12"/>
          </p:nvPr>
        </p:nvSpPr>
        <p:spPr>
          <a:xfrm>
            <a:off x="7962511" y="1723573"/>
            <a:ext cx="3325564" cy="2367116"/>
          </a:xfrm>
          <a:custGeom>
            <a:avLst/>
            <a:gdLst>
              <a:gd name="connsiteX0" fmla="*/ 51603 w 3325564"/>
              <a:gd name="connsiteY0" fmla="*/ 0 h 2367116"/>
              <a:gd name="connsiteX1" fmla="*/ 3273961 w 3325564"/>
              <a:gd name="connsiteY1" fmla="*/ 0 h 2367116"/>
              <a:gd name="connsiteX2" fmla="*/ 3325564 w 3325564"/>
              <a:gd name="connsiteY2" fmla="*/ 51603 h 2367116"/>
              <a:gd name="connsiteX3" fmla="*/ 3325564 w 3325564"/>
              <a:gd name="connsiteY3" fmla="*/ 2315513 h 2367116"/>
              <a:gd name="connsiteX4" fmla="*/ 3273961 w 3325564"/>
              <a:gd name="connsiteY4" fmla="*/ 2367116 h 2367116"/>
              <a:gd name="connsiteX5" fmla="*/ 51603 w 3325564"/>
              <a:gd name="connsiteY5" fmla="*/ 2367116 h 2367116"/>
              <a:gd name="connsiteX6" fmla="*/ 0 w 3325564"/>
              <a:gd name="connsiteY6" fmla="*/ 2315513 h 2367116"/>
              <a:gd name="connsiteX7" fmla="*/ 0 w 3325564"/>
              <a:gd name="connsiteY7" fmla="*/ 51603 h 2367116"/>
              <a:gd name="connsiteX8" fmla="*/ 51603 w 3325564"/>
              <a:gd name="connsiteY8" fmla="*/ 0 h 236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564" h="2367116">
                <a:moveTo>
                  <a:pt x="51603" y="0"/>
                </a:moveTo>
                <a:lnTo>
                  <a:pt x="3273961" y="0"/>
                </a:lnTo>
                <a:cubicBezTo>
                  <a:pt x="3302461" y="0"/>
                  <a:pt x="3325564" y="23103"/>
                  <a:pt x="3325564" y="51603"/>
                </a:cubicBezTo>
                <a:lnTo>
                  <a:pt x="3325564" y="2315513"/>
                </a:lnTo>
                <a:cubicBezTo>
                  <a:pt x="3325564" y="2344013"/>
                  <a:pt x="3302461" y="2367116"/>
                  <a:pt x="3273961" y="2367116"/>
                </a:cubicBezTo>
                <a:lnTo>
                  <a:pt x="51603" y="2367116"/>
                </a:lnTo>
                <a:cubicBezTo>
                  <a:pt x="23103" y="2367116"/>
                  <a:pt x="0" y="2344013"/>
                  <a:pt x="0" y="2315513"/>
                </a:cubicBezTo>
                <a:lnTo>
                  <a:pt x="0" y="51603"/>
                </a:lnTo>
                <a:cubicBezTo>
                  <a:pt x="0" y="23103"/>
                  <a:pt x="23103" y="0"/>
                  <a:pt x="51603" y="0"/>
                </a:cubicBezTo>
                <a:close/>
              </a:path>
            </a:pathLst>
          </a:custGeom>
          <a:solidFill>
            <a:schemeClr val="bg1">
              <a:lumMod val="85000"/>
            </a:schemeClr>
          </a:solidFill>
        </p:spPr>
        <p:txBody>
          <a:bodyPr wrap="square">
            <a:noAutofit/>
          </a:bodyPr>
          <a:lstStyle>
            <a:lvl1pPr marL="0" indent="0">
              <a:buNone/>
              <a:defRPr sz="1400"/>
            </a:lvl1pPr>
          </a:lstStyle>
          <a:p>
            <a:endParaRPr lang="en-US"/>
          </a:p>
        </p:txBody>
      </p:sp>
      <p:sp>
        <p:nvSpPr>
          <p:cNvPr id="8" name="Picture Placeholder 7">
            <a:extLst>
              <a:ext uri="{FF2B5EF4-FFF2-40B4-BE49-F238E27FC236}">
                <a16:creationId xmlns="" xmlns:a16="http://schemas.microsoft.com/office/drawing/2014/main" id="{969F32C3-6CA3-4883-AAEB-457EF7795A81}"/>
              </a:ext>
            </a:extLst>
          </p:cNvPr>
          <p:cNvSpPr>
            <a:spLocks noGrp="1"/>
          </p:cNvSpPr>
          <p:nvPr>
            <p:ph type="pic" sz="quarter" idx="10"/>
          </p:nvPr>
        </p:nvSpPr>
        <p:spPr>
          <a:xfrm>
            <a:off x="903927" y="1723573"/>
            <a:ext cx="3325564" cy="2367116"/>
          </a:xfrm>
          <a:custGeom>
            <a:avLst/>
            <a:gdLst>
              <a:gd name="connsiteX0" fmla="*/ 51603 w 3325564"/>
              <a:gd name="connsiteY0" fmla="*/ 0 h 2367116"/>
              <a:gd name="connsiteX1" fmla="*/ 3273961 w 3325564"/>
              <a:gd name="connsiteY1" fmla="*/ 0 h 2367116"/>
              <a:gd name="connsiteX2" fmla="*/ 3325564 w 3325564"/>
              <a:gd name="connsiteY2" fmla="*/ 51603 h 2367116"/>
              <a:gd name="connsiteX3" fmla="*/ 3325564 w 3325564"/>
              <a:gd name="connsiteY3" fmla="*/ 2315513 h 2367116"/>
              <a:gd name="connsiteX4" fmla="*/ 3273961 w 3325564"/>
              <a:gd name="connsiteY4" fmla="*/ 2367116 h 2367116"/>
              <a:gd name="connsiteX5" fmla="*/ 51603 w 3325564"/>
              <a:gd name="connsiteY5" fmla="*/ 2367116 h 2367116"/>
              <a:gd name="connsiteX6" fmla="*/ 0 w 3325564"/>
              <a:gd name="connsiteY6" fmla="*/ 2315513 h 2367116"/>
              <a:gd name="connsiteX7" fmla="*/ 0 w 3325564"/>
              <a:gd name="connsiteY7" fmla="*/ 51603 h 2367116"/>
              <a:gd name="connsiteX8" fmla="*/ 51603 w 3325564"/>
              <a:gd name="connsiteY8" fmla="*/ 0 h 236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564" h="2367116">
                <a:moveTo>
                  <a:pt x="51603" y="0"/>
                </a:moveTo>
                <a:lnTo>
                  <a:pt x="3273961" y="0"/>
                </a:lnTo>
                <a:cubicBezTo>
                  <a:pt x="3302461" y="0"/>
                  <a:pt x="3325564" y="23103"/>
                  <a:pt x="3325564" y="51603"/>
                </a:cubicBezTo>
                <a:lnTo>
                  <a:pt x="3325564" y="2315513"/>
                </a:lnTo>
                <a:cubicBezTo>
                  <a:pt x="3325564" y="2344013"/>
                  <a:pt x="3302461" y="2367116"/>
                  <a:pt x="3273961" y="2367116"/>
                </a:cubicBezTo>
                <a:lnTo>
                  <a:pt x="51603" y="2367116"/>
                </a:lnTo>
                <a:cubicBezTo>
                  <a:pt x="23103" y="2367116"/>
                  <a:pt x="0" y="2344013"/>
                  <a:pt x="0" y="2315513"/>
                </a:cubicBezTo>
                <a:lnTo>
                  <a:pt x="0" y="51603"/>
                </a:lnTo>
                <a:cubicBezTo>
                  <a:pt x="0" y="23103"/>
                  <a:pt x="23103" y="0"/>
                  <a:pt x="51603" y="0"/>
                </a:cubicBezTo>
                <a:close/>
              </a:path>
            </a:pathLst>
          </a:custGeom>
          <a:solidFill>
            <a:schemeClr val="bg1">
              <a:lumMod val="85000"/>
            </a:schemeClr>
          </a:solidFill>
        </p:spPr>
        <p:txBody>
          <a:bodyPr wrap="square">
            <a:noAutofit/>
          </a:bodyPr>
          <a:lstStyle>
            <a:lvl1pPr marL="0" indent="0">
              <a:buNone/>
              <a:defRPr sz="1400"/>
            </a:lvl1pPr>
          </a:lstStyle>
          <a:p>
            <a:endParaRPr lang="en-US"/>
          </a:p>
        </p:txBody>
      </p:sp>
    </p:spTree>
    <p:extLst>
      <p:ext uri="{BB962C8B-B14F-4D97-AF65-F5344CB8AC3E}">
        <p14:creationId xmlns:p14="http://schemas.microsoft.com/office/powerpoint/2010/main" val="184880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7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anim calcmode="lin" valueType="num">
                                      <p:cBhvr>
                                        <p:cTn id="13" dur="750" fill="hold"/>
                                        <p:tgtEl>
                                          <p:spTgt spid="9"/>
                                        </p:tgtEl>
                                        <p:attrNameLst>
                                          <p:attrName>ppt_x</p:attrName>
                                        </p:attrNameLst>
                                      </p:cBhvr>
                                      <p:tavLst>
                                        <p:tav tm="0">
                                          <p:val>
                                            <p:strVal val="#ppt_x"/>
                                          </p:val>
                                        </p:tav>
                                        <p:tav tm="100000">
                                          <p:val>
                                            <p:strVal val="#ppt_x"/>
                                          </p:val>
                                        </p:tav>
                                      </p:tavLst>
                                    </p:anim>
                                    <p:anim calcmode="lin" valueType="num">
                                      <p:cBhvr>
                                        <p:cTn id="14" dur="75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2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anim calcmode="lin" valueType="num">
                                      <p:cBhvr>
                                        <p:cTn id="18" dur="750" fill="hold"/>
                                        <p:tgtEl>
                                          <p:spTgt spid="10"/>
                                        </p:tgtEl>
                                        <p:attrNameLst>
                                          <p:attrName>ppt_x</p:attrName>
                                        </p:attrNameLst>
                                      </p:cBhvr>
                                      <p:tavLst>
                                        <p:tav tm="0">
                                          <p:val>
                                            <p:strVal val="#ppt_x"/>
                                          </p:val>
                                        </p:tav>
                                        <p:tav tm="100000">
                                          <p:val>
                                            <p:strVal val="#ppt_x"/>
                                          </p:val>
                                        </p:tav>
                                      </p:tavLst>
                                    </p:anim>
                                    <p:anim calcmode="lin" valueType="num">
                                      <p:cBhvr>
                                        <p:cTn id="1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0C83E7EC-A5B7-413D-8E5A-7C62A4BE8857}"/>
              </a:ext>
            </a:extLst>
          </p:cNvPr>
          <p:cNvSpPr>
            <a:spLocks noGrp="1"/>
          </p:cNvSpPr>
          <p:nvPr>
            <p:ph type="pic" sz="quarter" idx="11"/>
          </p:nvPr>
        </p:nvSpPr>
        <p:spPr>
          <a:xfrm>
            <a:off x="3967455" y="2903970"/>
            <a:ext cx="1578036" cy="1578036"/>
          </a:xfrm>
          <a:custGeom>
            <a:avLst/>
            <a:gdLst>
              <a:gd name="connsiteX0" fmla="*/ 789018 w 1578036"/>
              <a:gd name="connsiteY0" fmla="*/ 0 h 1578036"/>
              <a:gd name="connsiteX1" fmla="*/ 1578036 w 1578036"/>
              <a:gd name="connsiteY1" fmla="*/ 789018 h 1578036"/>
              <a:gd name="connsiteX2" fmla="*/ 789018 w 1578036"/>
              <a:gd name="connsiteY2" fmla="*/ 1578036 h 1578036"/>
              <a:gd name="connsiteX3" fmla="*/ 0 w 1578036"/>
              <a:gd name="connsiteY3" fmla="*/ 789018 h 1578036"/>
              <a:gd name="connsiteX4" fmla="*/ 789018 w 1578036"/>
              <a:gd name="connsiteY4" fmla="*/ 0 h 1578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036" h="1578036">
                <a:moveTo>
                  <a:pt x="789018" y="0"/>
                </a:moveTo>
                <a:cubicBezTo>
                  <a:pt x="1224781" y="0"/>
                  <a:pt x="1578036" y="353255"/>
                  <a:pt x="1578036" y="789018"/>
                </a:cubicBezTo>
                <a:cubicBezTo>
                  <a:pt x="1578036" y="1224781"/>
                  <a:pt x="1224781" y="1578036"/>
                  <a:pt x="789018" y="1578036"/>
                </a:cubicBezTo>
                <a:cubicBezTo>
                  <a:pt x="353255" y="1578036"/>
                  <a:pt x="0" y="1224781"/>
                  <a:pt x="0" y="789018"/>
                </a:cubicBezTo>
                <a:cubicBezTo>
                  <a:pt x="0" y="353255"/>
                  <a:pt x="353255" y="0"/>
                  <a:pt x="789018" y="0"/>
                </a:cubicBezTo>
                <a:close/>
              </a:path>
            </a:pathLst>
          </a:custGeom>
          <a:solidFill>
            <a:schemeClr val="bg1">
              <a:lumMod val="95000"/>
            </a:schemeClr>
          </a:solidFill>
        </p:spPr>
        <p:txBody>
          <a:bodyPr wrap="square">
            <a:noAutofit/>
          </a:bodyPr>
          <a:lstStyle>
            <a:lvl1pPr marL="0" indent="0">
              <a:buNone/>
              <a:defRPr sz="1200"/>
            </a:lvl1pPr>
          </a:lstStyle>
          <a:p>
            <a:endParaRPr lang="en-US" dirty="0"/>
          </a:p>
        </p:txBody>
      </p:sp>
      <p:sp>
        <p:nvSpPr>
          <p:cNvPr id="10" name="Picture Placeholder 9">
            <a:extLst>
              <a:ext uri="{FF2B5EF4-FFF2-40B4-BE49-F238E27FC236}">
                <a16:creationId xmlns="" xmlns:a16="http://schemas.microsoft.com/office/drawing/2014/main" id="{0531076C-DB46-4CC8-9F70-3D0DF47FC193}"/>
              </a:ext>
            </a:extLst>
          </p:cNvPr>
          <p:cNvSpPr>
            <a:spLocks noGrp="1"/>
          </p:cNvSpPr>
          <p:nvPr>
            <p:ph type="pic" sz="quarter" idx="12"/>
          </p:nvPr>
        </p:nvSpPr>
        <p:spPr>
          <a:xfrm>
            <a:off x="6614043" y="1982444"/>
            <a:ext cx="1578036" cy="1578036"/>
          </a:xfrm>
          <a:custGeom>
            <a:avLst/>
            <a:gdLst>
              <a:gd name="connsiteX0" fmla="*/ 789018 w 1578036"/>
              <a:gd name="connsiteY0" fmla="*/ 0 h 1578036"/>
              <a:gd name="connsiteX1" fmla="*/ 1578036 w 1578036"/>
              <a:gd name="connsiteY1" fmla="*/ 789018 h 1578036"/>
              <a:gd name="connsiteX2" fmla="*/ 789018 w 1578036"/>
              <a:gd name="connsiteY2" fmla="*/ 1578036 h 1578036"/>
              <a:gd name="connsiteX3" fmla="*/ 0 w 1578036"/>
              <a:gd name="connsiteY3" fmla="*/ 789018 h 1578036"/>
              <a:gd name="connsiteX4" fmla="*/ 789018 w 1578036"/>
              <a:gd name="connsiteY4" fmla="*/ 0 h 1578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036" h="1578036">
                <a:moveTo>
                  <a:pt x="789018" y="0"/>
                </a:moveTo>
                <a:cubicBezTo>
                  <a:pt x="1224781" y="0"/>
                  <a:pt x="1578036" y="353255"/>
                  <a:pt x="1578036" y="789018"/>
                </a:cubicBezTo>
                <a:cubicBezTo>
                  <a:pt x="1578036" y="1224781"/>
                  <a:pt x="1224781" y="1578036"/>
                  <a:pt x="789018" y="1578036"/>
                </a:cubicBezTo>
                <a:cubicBezTo>
                  <a:pt x="353255" y="1578036"/>
                  <a:pt x="0" y="1224781"/>
                  <a:pt x="0" y="789018"/>
                </a:cubicBezTo>
                <a:cubicBezTo>
                  <a:pt x="0" y="353255"/>
                  <a:pt x="353255" y="0"/>
                  <a:pt x="789018" y="0"/>
                </a:cubicBezTo>
                <a:close/>
              </a:path>
            </a:pathLst>
          </a:custGeom>
          <a:solidFill>
            <a:schemeClr val="bg1">
              <a:lumMod val="95000"/>
            </a:schemeClr>
          </a:solidFill>
        </p:spPr>
        <p:txBody>
          <a:bodyPr wrap="square">
            <a:noAutofit/>
          </a:bodyPr>
          <a:lstStyle>
            <a:lvl1pPr marL="0" indent="0">
              <a:buNone/>
              <a:defRPr sz="1200"/>
            </a:lvl1pPr>
          </a:lstStyle>
          <a:p>
            <a:endParaRPr lang="en-US"/>
          </a:p>
        </p:txBody>
      </p:sp>
      <p:sp>
        <p:nvSpPr>
          <p:cNvPr id="11" name="Picture Placeholder 10">
            <a:extLst>
              <a:ext uri="{FF2B5EF4-FFF2-40B4-BE49-F238E27FC236}">
                <a16:creationId xmlns="" xmlns:a16="http://schemas.microsoft.com/office/drawing/2014/main" id="{E8568010-CEBF-4359-9930-2A3002865AA3}"/>
              </a:ext>
            </a:extLst>
          </p:cNvPr>
          <p:cNvSpPr>
            <a:spLocks noGrp="1"/>
          </p:cNvSpPr>
          <p:nvPr>
            <p:ph type="pic" sz="quarter" idx="13"/>
          </p:nvPr>
        </p:nvSpPr>
        <p:spPr>
          <a:xfrm>
            <a:off x="9292050" y="2903970"/>
            <a:ext cx="1578036" cy="1578036"/>
          </a:xfrm>
          <a:custGeom>
            <a:avLst/>
            <a:gdLst>
              <a:gd name="connsiteX0" fmla="*/ 789018 w 1578036"/>
              <a:gd name="connsiteY0" fmla="*/ 0 h 1578036"/>
              <a:gd name="connsiteX1" fmla="*/ 1578036 w 1578036"/>
              <a:gd name="connsiteY1" fmla="*/ 789018 h 1578036"/>
              <a:gd name="connsiteX2" fmla="*/ 789018 w 1578036"/>
              <a:gd name="connsiteY2" fmla="*/ 1578036 h 1578036"/>
              <a:gd name="connsiteX3" fmla="*/ 0 w 1578036"/>
              <a:gd name="connsiteY3" fmla="*/ 789018 h 1578036"/>
              <a:gd name="connsiteX4" fmla="*/ 789018 w 1578036"/>
              <a:gd name="connsiteY4" fmla="*/ 0 h 1578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036" h="1578036">
                <a:moveTo>
                  <a:pt x="789018" y="0"/>
                </a:moveTo>
                <a:cubicBezTo>
                  <a:pt x="1224781" y="0"/>
                  <a:pt x="1578036" y="353255"/>
                  <a:pt x="1578036" y="789018"/>
                </a:cubicBezTo>
                <a:cubicBezTo>
                  <a:pt x="1578036" y="1224781"/>
                  <a:pt x="1224781" y="1578036"/>
                  <a:pt x="789018" y="1578036"/>
                </a:cubicBezTo>
                <a:cubicBezTo>
                  <a:pt x="353255" y="1578036"/>
                  <a:pt x="0" y="1224781"/>
                  <a:pt x="0" y="789018"/>
                </a:cubicBezTo>
                <a:cubicBezTo>
                  <a:pt x="0" y="353255"/>
                  <a:pt x="353255" y="0"/>
                  <a:pt x="789018" y="0"/>
                </a:cubicBezTo>
                <a:close/>
              </a:path>
            </a:pathLst>
          </a:custGeom>
          <a:solidFill>
            <a:schemeClr val="bg1">
              <a:lumMod val="95000"/>
            </a:schemeClr>
          </a:solidFill>
        </p:spPr>
        <p:txBody>
          <a:bodyPr wrap="square">
            <a:noAutofit/>
          </a:bodyPr>
          <a:lstStyle>
            <a:lvl1pPr marL="0" indent="0">
              <a:buNone/>
              <a:defRPr sz="1200"/>
            </a:lvl1pPr>
          </a:lstStyle>
          <a:p>
            <a:endParaRPr lang="en-US"/>
          </a:p>
        </p:txBody>
      </p:sp>
      <p:sp>
        <p:nvSpPr>
          <p:cNvPr id="8" name="Picture Placeholder 7">
            <a:extLst>
              <a:ext uri="{FF2B5EF4-FFF2-40B4-BE49-F238E27FC236}">
                <a16:creationId xmlns="" xmlns:a16="http://schemas.microsoft.com/office/drawing/2014/main" id="{4AB07CFF-384F-4114-92A5-379EA982A662}"/>
              </a:ext>
            </a:extLst>
          </p:cNvPr>
          <p:cNvSpPr>
            <a:spLocks noGrp="1"/>
          </p:cNvSpPr>
          <p:nvPr>
            <p:ph type="pic" sz="quarter" idx="10"/>
          </p:nvPr>
        </p:nvSpPr>
        <p:spPr>
          <a:xfrm>
            <a:off x="1289448" y="1982444"/>
            <a:ext cx="1578036" cy="1578036"/>
          </a:xfrm>
          <a:custGeom>
            <a:avLst/>
            <a:gdLst>
              <a:gd name="connsiteX0" fmla="*/ 789018 w 1578036"/>
              <a:gd name="connsiteY0" fmla="*/ 0 h 1578036"/>
              <a:gd name="connsiteX1" fmla="*/ 1578036 w 1578036"/>
              <a:gd name="connsiteY1" fmla="*/ 789018 h 1578036"/>
              <a:gd name="connsiteX2" fmla="*/ 789018 w 1578036"/>
              <a:gd name="connsiteY2" fmla="*/ 1578036 h 1578036"/>
              <a:gd name="connsiteX3" fmla="*/ 0 w 1578036"/>
              <a:gd name="connsiteY3" fmla="*/ 789018 h 1578036"/>
              <a:gd name="connsiteX4" fmla="*/ 789018 w 1578036"/>
              <a:gd name="connsiteY4" fmla="*/ 0 h 1578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036" h="1578036">
                <a:moveTo>
                  <a:pt x="789018" y="0"/>
                </a:moveTo>
                <a:cubicBezTo>
                  <a:pt x="1224781" y="0"/>
                  <a:pt x="1578036" y="353255"/>
                  <a:pt x="1578036" y="789018"/>
                </a:cubicBezTo>
                <a:cubicBezTo>
                  <a:pt x="1578036" y="1224781"/>
                  <a:pt x="1224781" y="1578036"/>
                  <a:pt x="789018" y="1578036"/>
                </a:cubicBezTo>
                <a:cubicBezTo>
                  <a:pt x="353255" y="1578036"/>
                  <a:pt x="0" y="1224781"/>
                  <a:pt x="0" y="789018"/>
                </a:cubicBezTo>
                <a:cubicBezTo>
                  <a:pt x="0" y="353255"/>
                  <a:pt x="353255" y="0"/>
                  <a:pt x="789018" y="0"/>
                </a:cubicBezTo>
                <a:close/>
              </a:path>
            </a:pathLst>
          </a:custGeom>
          <a:solidFill>
            <a:schemeClr val="bg1">
              <a:lumMod val="95000"/>
            </a:schemeClr>
          </a:solidFill>
        </p:spPr>
        <p:txBody>
          <a:bodyPr wrap="square">
            <a:noAutofit/>
          </a:bodyPr>
          <a:lstStyle>
            <a:lvl1pPr marL="0" indent="0">
              <a:buNone/>
              <a:defRPr sz="1200"/>
            </a:lvl1pPr>
          </a:lstStyle>
          <a:p>
            <a:endParaRPr lang="en-US"/>
          </a:p>
        </p:txBody>
      </p:sp>
    </p:spTree>
    <p:extLst>
      <p:ext uri="{BB962C8B-B14F-4D97-AF65-F5344CB8AC3E}">
        <p14:creationId xmlns:p14="http://schemas.microsoft.com/office/powerpoint/2010/main" val="153803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par>
                                <p:cTn id="15" presetID="53" presetClass="entr" presetSubtype="16" fill="hold" grpId="0" nodeType="withEffect">
                                  <p:stCondLst>
                                    <p:cond delay="750"/>
                                  </p:stCondLst>
                                  <p:childTnLst>
                                    <p:set>
                                      <p:cBhvr>
                                        <p:cTn id="16" dur="1" fill="hold">
                                          <p:stCondLst>
                                            <p:cond delay="0"/>
                                          </p:stCondLst>
                                        </p:cTn>
                                        <p:tgtEl>
                                          <p:spTgt spid="10"/>
                                        </p:tgtEl>
                                        <p:attrNameLst>
                                          <p:attrName>style.visibility</p:attrName>
                                        </p:attrNameLst>
                                      </p:cBhvr>
                                      <p:to>
                                        <p:strVal val="visible"/>
                                      </p:to>
                                    </p:set>
                                    <p:anim calcmode="lin" valueType="num">
                                      <p:cBhvr>
                                        <p:cTn id="17" dur="750" fill="hold"/>
                                        <p:tgtEl>
                                          <p:spTgt spid="10"/>
                                        </p:tgtEl>
                                        <p:attrNameLst>
                                          <p:attrName>ppt_w</p:attrName>
                                        </p:attrNameLst>
                                      </p:cBhvr>
                                      <p:tavLst>
                                        <p:tav tm="0">
                                          <p:val>
                                            <p:fltVal val="0"/>
                                          </p:val>
                                        </p:tav>
                                        <p:tav tm="100000">
                                          <p:val>
                                            <p:strVal val="#ppt_w"/>
                                          </p:val>
                                        </p:tav>
                                      </p:tavLst>
                                    </p:anim>
                                    <p:anim calcmode="lin" valueType="num">
                                      <p:cBhvr>
                                        <p:cTn id="18" dur="750" fill="hold"/>
                                        <p:tgtEl>
                                          <p:spTgt spid="10"/>
                                        </p:tgtEl>
                                        <p:attrNameLst>
                                          <p:attrName>ppt_h</p:attrName>
                                        </p:attrNameLst>
                                      </p:cBhvr>
                                      <p:tavLst>
                                        <p:tav tm="0">
                                          <p:val>
                                            <p:fltVal val="0"/>
                                          </p:val>
                                        </p:tav>
                                        <p:tav tm="100000">
                                          <p:val>
                                            <p:strVal val="#ppt_h"/>
                                          </p:val>
                                        </p:tav>
                                      </p:tavLst>
                                    </p:anim>
                                    <p:animEffect transition="in" filter="fade">
                                      <p:cBhvr>
                                        <p:cTn id="19" dur="750"/>
                                        <p:tgtEl>
                                          <p:spTgt spid="10"/>
                                        </p:tgtEl>
                                      </p:cBhvr>
                                    </p:animEffect>
                                  </p:childTnLst>
                                </p:cTn>
                              </p:par>
                              <p:par>
                                <p:cTn id="20" presetID="53" presetClass="entr" presetSubtype="16" fill="hold" grpId="0" nodeType="withEffect">
                                  <p:stCondLst>
                                    <p:cond delay="125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1435C8F0-CABB-4674-9709-83A4F58EEA92}"/>
              </a:ext>
            </a:extLst>
          </p:cNvPr>
          <p:cNvSpPr>
            <a:spLocks noGrp="1"/>
          </p:cNvSpPr>
          <p:nvPr>
            <p:ph type="pic" sz="quarter" idx="10"/>
          </p:nvPr>
        </p:nvSpPr>
        <p:spPr>
          <a:xfrm>
            <a:off x="0" y="1577277"/>
            <a:ext cx="6533650" cy="4284727"/>
          </a:xfrm>
          <a:custGeom>
            <a:avLst/>
            <a:gdLst>
              <a:gd name="connsiteX0" fmla="*/ 0 w 6533650"/>
              <a:gd name="connsiteY0" fmla="*/ 0 h 4284727"/>
              <a:gd name="connsiteX1" fmla="*/ 4322767 w 6533650"/>
              <a:gd name="connsiteY1" fmla="*/ 0 h 4284727"/>
              <a:gd name="connsiteX2" fmla="*/ 6533650 w 6533650"/>
              <a:gd name="connsiteY2" fmla="*/ 4284727 h 4284727"/>
              <a:gd name="connsiteX3" fmla="*/ 0 w 6533650"/>
              <a:gd name="connsiteY3" fmla="*/ 4284727 h 4284727"/>
            </a:gdLst>
            <a:ahLst/>
            <a:cxnLst>
              <a:cxn ang="0">
                <a:pos x="connsiteX0" y="connsiteY0"/>
              </a:cxn>
              <a:cxn ang="0">
                <a:pos x="connsiteX1" y="connsiteY1"/>
              </a:cxn>
              <a:cxn ang="0">
                <a:pos x="connsiteX2" y="connsiteY2"/>
              </a:cxn>
              <a:cxn ang="0">
                <a:pos x="connsiteX3" y="connsiteY3"/>
              </a:cxn>
            </a:cxnLst>
            <a:rect l="l" t="t" r="r" b="b"/>
            <a:pathLst>
              <a:path w="6533650" h="4284727">
                <a:moveTo>
                  <a:pt x="0" y="0"/>
                </a:moveTo>
                <a:lnTo>
                  <a:pt x="4322767" y="0"/>
                </a:lnTo>
                <a:lnTo>
                  <a:pt x="6533650" y="4284727"/>
                </a:lnTo>
                <a:lnTo>
                  <a:pt x="0" y="4284727"/>
                </a:lnTo>
                <a:close/>
              </a:path>
            </a:pathLst>
          </a:custGeom>
          <a:solidFill>
            <a:schemeClr val="bg1">
              <a:lumMod val="85000"/>
            </a:schemeClr>
          </a:solidFill>
        </p:spPr>
        <p:txBody>
          <a:bodyPr wrap="square">
            <a:noAutofit/>
          </a:bodyPr>
          <a:lstStyle>
            <a:lvl1pPr marL="0" indent="0">
              <a:buNone/>
              <a:defRPr sz="1400"/>
            </a:lvl1pPr>
          </a:lstStyle>
          <a:p>
            <a:endParaRPr lang="en-US"/>
          </a:p>
        </p:txBody>
      </p:sp>
    </p:spTree>
    <p:extLst>
      <p:ext uri="{BB962C8B-B14F-4D97-AF65-F5344CB8AC3E}">
        <p14:creationId xmlns:p14="http://schemas.microsoft.com/office/powerpoint/2010/main" val="176373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5_Custom Layout">
    <p:spTree>
      <p:nvGrpSpPr>
        <p:cNvPr id="1" name=""/>
        <p:cNvGrpSpPr/>
        <p:nvPr/>
      </p:nvGrpSpPr>
      <p:grpSpPr>
        <a:xfrm>
          <a:off x="0" y="0"/>
          <a:ext cx="0" cy="0"/>
          <a:chOff x="0" y="0"/>
          <a:chExt cx="0" cy="0"/>
        </a:xfrm>
      </p:grpSpPr>
      <p:sp>
        <p:nvSpPr>
          <p:cNvPr id="23" name="Right Triangle 22">
            <a:extLst>
              <a:ext uri="{FF2B5EF4-FFF2-40B4-BE49-F238E27FC236}">
                <a16:creationId xmlns="" xmlns:a16="http://schemas.microsoft.com/office/drawing/2014/main" id="{3D471935-E4FB-461E-A14B-FC828C7A9B68}"/>
              </a:ext>
            </a:extLst>
          </p:cNvPr>
          <p:cNvSpPr/>
          <p:nvPr userDrawn="1"/>
        </p:nvSpPr>
        <p:spPr>
          <a:xfrm rot="5400000">
            <a:off x="0" y="0"/>
            <a:ext cx="6096000" cy="6096000"/>
          </a:xfrm>
          <a:prstGeom prst="rtTriangl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 xmlns:a16="http://schemas.microsoft.com/office/drawing/2014/main" id="{441E33E5-401D-4710-8EA4-EB4FF84093EA}"/>
              </a:ext>
            </a:extLst>
          </p:cNvPr>
          <p:cNvGrpSpPr/>
          <p:nvPr userDrawn="1"/>
        </p:nvGrpSpPr>
        <p:grpSpPr>
          <a:xfrm rot="5400000">
            <a:off x="-2431565" y="703218"/>
            <a:ext cx="4911266" cy="4911266"/>
            <a:chOff x="-3281684" y="311783"/>
            <a:chExt cx="6234434" cy="6234434"/>
          </a:xfrm>
        </p:grpSpPr>
        <p:sp>
          <p:nvSpPr>
            <p:cNvPr id="26" name="Oval 25">
              <a:extLst>
                <a:ext uri="{FF2B5EF4-FFF2-40B4-BE49-F238E27FC236}">
                  <a16:creationId xmlns="" xmlns:a16="http://schemas.microsoft.com/office/drawing/2014/main" id="{5F4921D5-91BF-4A50-9126-B04C54FBCC9B}"/>
                </a:ext>
              </a:extLst>
            </p:cNvPr>
            <p:cNvSpPr/>
            <p:nvPr/>
          </p:nvSpPr>
          <p:spPr>
            <a:xfrm>
              <a:off x="1672329" y="2421971"/>
              <a:ext cx="205223" cy="205223"/>
            </a:xfrm>
            <a:prstGeom prst="ellipse">
              <a:avLst/>
            </a:prstGeom>
            <a:solidFill>
              <a:schemeClr val="accent1">
                <a:lumMod val="60000"/>
                <a:lumOff val="4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A303D547-5546-4EE4-AA90-979BA76671D8}"/>
                </a:ext>
              </a:extLst>
            </p:cNvPr>
            <p:cNvSpPr/>
            <p:nvPr/>
          </p:nvSpPr>
          <p:spPr>
            <a:xfrm>
              <a:off x="-2889106" y="704361"/>
              <a:ext cx="5449278" cy="5449278"/>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039367D9-B230-4333-AA5D-1DEB83A63F32}"/>
                </a:ext>
              </a:extLst>
            </p:cNvPr>
            <p:cNvSpPr/>
            <p:nvPr/>
          </p:nvSpPr>
          <p:spPr>
            <a:xfrm>
              <a:off x="-3281684" y="311783"/>
              <a:ext cx="6234434" cy="6234434"/>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51DCDD85-8299-4BE4-ADE3-6046C9CB06A1}"/>
                </a:ext>
              </a:extLst>
            </p:cNvPr>
            <p:cNvSpPr/>
            <p:nvPr/>
          </p:nvSpPr>
          <p:spPr>
            <a:xfrm>
              <a:off x="-2309097" y="1284370"/>
              <a:ext cx="4289259" cy="4289259"/>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 xmlns:a16="http://schemas.microsoft.com/office/drawing/2014/main" id="{55D033E3-5D4A-4166-888B-5D260334417F}"/>
                </a:ext>
              </a:extLst>
            </p:cNvPr>
            <p:cNvSpPr/>
            <p:nvPr/>
          </p:nvSpPr>
          <p:spPr>
            <a:xfrm>
              <a:off x="-1784708" y="1808759"/>
              <a:ext cx="3240481" cy="3240481"/>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974E2972-726D-4186-A973-70D139E1C8F2}"/>
                </a:ext>
              </a:extLst>
            </p:cNvPr>
            <p:cNvSpPr/>
            <p:nvPr/>
          </p:nvSpPr>
          <p:spPr>
            <a:xfrm>
              <a:off x="1774941" y="1518036"/>
              <a:ext cx="205223" cy="205223"/>
            </a:xfrm>
            <a:prstGeom prst="ellipse">
              <a:avLst/>
            </a:prstGeom>
            <a:solidFill>
              <a:schemeClr val="accent4">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BF0300EE-54BF-497B-B8C0-7F9941E89DF1}"/>
                </a:ext>
              </a:extLst>
            </p:cNvPr>
            <p:cNvSpPr/>
            <p:nvPr/>
          </p:nvSpPr>
          <p:spPr>
            <a:xfrm>
              <a:off x="-2970318" y="2972449"/>
              <a:ext cx="205223" cy="205223"/>
            </a:xfrm>
            <a:prstGeom prst="ellipse">
              <a:avLst/>
            </a:prstGeom>
            <a:solidFill>
              <a:schemeClr val="accent1">
                <a:lumMod val="60000"/>
                <a:lumOff val="4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879F8190-E257-4F93-AF9A-6B64A0197695}"/>
                </a:ext>
              </a:extLst>
            </p:cNvPr>
            <p:cNvSpPr/>
            <p:nvPr/>
          </p:nvSpPr>
          <p:spPr>
            <a:xfrm>
              <a:off x="-2154023" y="2314614"/>
              <a:ext cx="205223" cy="205223"/>
            </a:xfrm>
            <a:prstGeom prst="ellipse">
              <a:avLst/>
            </a:prstGeom>
            <a:solidFill>
              <a:schemeClr val="accent1">
                <a:lumMod val="60000"/>
                <a:lumOff val="4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Picture Placeholder 21">
            <a:extLst>
              <a:ext uri="{FF2B5EF4-FFF2-40B4-BE49-F238E27FC236}">
                <a16:creationId xmlns="" xmlns:a16="http://schemas.microsoft.com/office/drawing/2014/main" id="{E2FD66DB-70FC-4510-82DD-0E67926EA248}"/>
              </a:ext>
            </a:extLst>
          </p:cNvPr>
          <p:cNvSpPr>
            <a:spLocks noGrp="1"/>
          </p:cNvSpPr>
          <p:nvPr>
            <p:ph type="pic" sz="quarter" idx="11"/>
          </p:nvPr>
        </p:nvSpPr>
        <p:spPr>
          <a:xfrm>
            <a:off x="3607640" y="1522431"/>
            <a:ext cx="1871908" cy="4083082"/>
          </a:xfrm>
          <a:custGeom>
            <a:avLst/>
            <a:gdLst>
              <a:gd name="connsiteX0" fmla="*/ 175230 w 1871908"/>
              <a:gd name="connsiteY0" fmla="*/ 0 h 4083082"/>
              <a:gd name="connsiteX1" fmla="*/ 415190 w 1871908"/>
              <a:gd name="connsiteY1" fmla="*/ 0 h 4083082"/>
              <a:gd name="connsiteX2" fmla="*/ 415190 w 1871908"/>
              <a:gd name="connsiteY2" fmla="*/ 70039 h 4083082"/>
              <a:gd name="connsiteX3" fmla="*/ 494904 w 1871908"/>
              <a:gd name="connsiteY3" fmla="*/ 150079 h 4083082"/>
              <a:gd name="connsiteX4" fmla="*/ 1374633 w 1871908"/>
              <a:gd name="connsiteY4" fmla="*/ 150079 h 4083082"/>
              <a:gd name="connsiteX5" fmla="*/ 1454347 w 1871908"/>
              <a:gd name="connsiteY5" fmla="*/ 70039 h 4083082"/>
              <a:gd name="connsiteX6" fmla="*/ 1454347 w 1871908"/>
              <a:gd name="connsiteY6" fmla="*/ 0 h 4083082"/>
              <a:gd name="connsiteX7" fmla="*/ 1696679 w 1871908"/>
              <a:gd name="connsiteY7" fmla="*/ 0 h 4083082"/>
              <a:gd name="connsiteX8" fmla="*/ 1871908 w 1871908"/>
              <a:gd name="connsiteY8" fmla="*/ 175944 h 4083082"/>
              <a:gd name="connsiteX9" fmla="*/ 1871908 w 1871908"/>
              <a:gd name="connsiteY9" fmla="*/ 3907138 h 4083082"/>
              <a:gd name="connsiteX10" fmla="*/ 1696679 w 1871908"/>
              <a:gd name="connsiteY10" fmla="*/ 4083082 h 4083082"/>
              <a:gd name="connsiteX11" fmla="*/ 175230 w 1871908"/>
              <a:gd name="connsiteY11" fmla="*/ 4083082 h 4083082"/>
              <a:gd name="connsiteX12" fmla="*/ 0 w 1871908"/>
              <a:gd name="connsiteY12" fmla="*/ 3907138 h 4083082"/>
              <a:gd name="connsiteX13" fmla="*/ 0 w 1871908"/>
              <a:gd name="connsiteY13" fmla="*/ 175944 h 4083082"/>
              <a:gd name="connsiteX14" fmla="*/ 175230 w 1871908"/>
              <a:gd name="connsiteY14" fmla="*/ 0 h 408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1908" h="4083082">
                <a:moveTo>
                  <a:pt x="175230" y="0"/>
                </a:moveTo>
                <a:lnTo>
                  <a:pt x="415190" y="0"/>
                </a:lnTo>
                <a:lnTo>
                  <a:pt x="415190" y="70039"/>
                </a:lnTo>
                <a:cubicBezTo>
                  <a:pt x="415190" y="114243"/>
                  <a:pt x="450880" y="150079"/>
                  <a:pt x="494904" y="150079"/>
                </a:cubicBezTo>
                <a:lnTo>
                  <a:pt x="1374633" y="150079"/>
                </a:lnTo>
                <a:cubicBezTo>
                  <a:pt x="1418658" y="150079"/>
                  <a:pt x="1454347" y="114243"/>
                  <a:pt x="1454347" y="70039"/>
                </a:cubicBezTo>
                <a:lnTo>
                  <a:pt x="1454347" y="0"/>
                </a:lnTo>
                <a:lnTo>
                  <a:pt x="1696679" y="0"/>
                </a:lnTo>
                <a:cubicBezTo>
                  <a:pt x="1793456" y="0"/>
                  <a:pt x="1871908" y="78774"/>
                  <a:pt x="1871908" y="175944"/>
                </a:cubicBezTo>
                <a:lnTo>
                  <a:pt x="1871908" y="3907138"/>
                </a:lnTo>
                <a:cubicBezTo>
                  <a:pt x="1871908" y="4004310"/>
                  <a:pt x="1793456" y="4083082"/>
                  <a:pt x="1696679" y="4083082"/>
                </a:cubicBezTo>
                <a:lnTo>
                  <a:pt x="175230" y="4083082"/>
                </a:lnTo>
                <a:cubicBezTo>
                  <a:pt x="78453" y="4083082"/>
                  <a:pt x="0" y="4004310"/>
                  <a:pt x="0" y="3907138"/>
                </a:cubicBezTo>
                <a:lnTo>
                  <a:pt x="0" y="175944"/>
                </a:lnTo>
                <a:cubicBezTo>
                  <a:pt x="0" y="78774"/>
                  <a:pt x="78453" y="0"/>
                  <a:pt x="175230" y="0"/>
                </a:cubicBezTo>
                <a:close/>
              </a:path>
            </a:pathLst>
          </a:custGeom>
          <a:solidFill>
            <a:schemeClr val="bg1">
              <a:lumMod val="85000"/>
            </a:schemeClr>
          </a:solidFill>
        </p:spPr>
        <p:txBody>
          <a:bodyPr wrap="square">
            <a:noAutofit/>
          </a:bodyPr>
          <a:lstStyle>
            <a:lvl1pPr marL="0" indent="0">
              <a:buNone/>
              <a:defRPr sz="1400"/>
            </a:lvl1pPr>
          </a:lstStyle>
          <a:p>
            <a:endParaRPr lang="en-US"/>
          </a:p>
        </p:txBody>
      </p:sp>
      <p:sp>
        <p:nvSpPr>
          <p:cNvPr id="20" name="Picture Placeholder 19">
            <a:extLst>
              <a:ext uri="{FF2B5EF4-FFF2-40B4-BE49-F238E27FC236}">
                <a16:creationId xmlns="" xmlns:a16="http://schemas.microsoft.com/office/drawing/2014/main" id="{D7F4051B-0E92-4D47-94A6-86716FAAAF99}"/>
              </a:ext>
            </a:extLst>
          </p:cNvPr>
          <p:cNvSpPr>
            <a:spLocks noGrp="1"/>
          </p:cNvSpPr>
          <p:nvPr>
            <p:ph type="pic" sz="quarter" idx="10"/>
          </p:nvPr>
        </p:nvSpPr>
        <p:spPr>
          <a:xfrm>
            <a:off x="1293355" y="1090854"/>
            <a:ext cx="2267625" cy="4946234"/>
          </a:xfrm>
          <a:custGeom>
            <a:avLst/>
            <a:gdLst>
              <a:gd name="connsiteX0" fmla="*/ 212273 w 2267625"/>
              <a:gd name="connsiteY0" fmla="*/ 0 h 4946234"/>
              <a:gd name="connsiteX1" fmla="*/ 502960 w 2267625"/>
              <a:gd name="connsiteY1" fmla="*/ 0 h 4946234"/>
              <a:gd name="connsiteX2" fmla="*/ 502960 w 2267625"/>
              <a:gd name="connsiteY2" fmla="*/ 84845 h 4946234"/>
              <a:gd name="connsiteX3" fmla="*/ 599526 w 2267625"/>
              <a:gd name="connsiteY3" fmla="*/ 181805 h 4946234"/>
              <a:gd name="connsiteX4" fmla="*/ 1665227 w 2267625"/>
              <a:gd name="connsiteY4" fmla="*/ 181805 h 4946234"/>
              <a:gd name="connsiteX5" fmla="*/ 1761793 w 2267625"/>
              <a:gd name="connsiteY5" fmla="*/ 84845 h 4946234"/>
              <a:gd name="connsiteX6" fmla="*/ 1761793 w 2267625"/>
              <a:gd name="connsiteY6" fmla="*/ 0 h 4946234"/>
              <a:gd name="connsiteX7" fmla="*/ 2055353 w 2267625"/>
              <a:gd name="connsiteY7" fmla="*/ 0 h 4946234"/>
              <a:gd name="connsiteX8" fmla="*/ 2267625 w 2267625"/>
              <a:gd name="connsiteY8" fmla="*/ 213138 h 4946234"/>
              <a:gd name="connsiteX9" fmla="*/ 2267625 w 2267625"/>
              <a:gd name="connsiteY9" fmla="*/ 4733096 h 4946234"/>
              <a:gd name="connsiteX10" fmla="*/ 2055353 w 2267625"/>
              <a:gd name="connsiteY10" fmla="*/ 4946234 h 4946234"/>
              <a:gd name="connsiteX11" fmla="*/ 212273 w 2267625"/>
              <a:gd name="connsiteY11" fmla="*/ 4946234 h 4946234"/>
              <a:gd name="connsiteX12" fmla="*/ 0 w 2267625"/>
              <a:gd name="connsiteY12" fmla="*/ 4733096 h 4946234"/>
              <a:gd name="connsiteX13" fmla="*/ 0 w 2267625"/>
              <a:gd name="connsiteY13" fmla="*/ 213138 h 4946234"/>
              <a:gd name="connsiteX14" fmla="*/ 212273 w 2267625"/>
              <a:gd name="connsiteY14" fmla="*/ 0 h 494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7625" h="4946234">
                <a:moveTo>
                  <a:pt x="212273" y="0"/>
                </a:moveTo>
                <a:lnTo>
                  <a:pt x="502960" y="0"/>
                </a:lnTo>
                <a:lnTo>
                  <a:pt x="502960" y="84845"/>
                </a:lnTo>
                <a:cubicBezTo>
                  <a:pt x="502960" y="138394"/>
                  <a:pt x="546195" y="181805"/>
                  <a:pt x="599526" y="181805"/>
                </a:cubicBezTo>
                <a:lnTo>
                  <a:pt x="1665227" y="181805"/>
                </a:lnTo>
                <a:cubicBezTo>
                  <a:pt x="1718558" y="181805"/>
                  <a:pt x="1761793" y="138394"/>
                  <a:pt x="1761793" y="84845"/>
                </a:cubicBezTo>
                <a:lnTo>
                  <a:pt x="1761793" y="0"/>
                </a:lnTo>
                <a:lnTo>
                  <a:pt x="2055353" y="0"/>
                </a:lnTo>
                <a:cubicBezTo>
                  <a:pt x="2172588" y="0"/>
                  <a:pt x="2267625" y="95427"/>
                  <a:pt x="2267625" y="213138"/>
                </a:cubicBezTo>
                <a:lnTo>
                  <a:pt x="2267625" y="4733096"/>
                </a:lnTo>
                <a:cubicBezTo>
                  <a:pt x="2267625" y="4850810"/>
                  <a:pt x="2172588" y="4946234"/>
                  <a:pt x="2055353" y="4946234"/>
                </a:cubicBezTo>
                <a:lnTo>
                  <a:pt x="212273" y="4946234"/>
                </a:lnTo>
                <a:cubicBezTo>
                  <a:pt x="95038" y="4946234"/>
                  <a:pt x="0" y="4850810"/>
                  <a:pt x="0" y="4733096"/>
                </a:cubicBezTo>
                <a:lnTo>
                  <a:pt x="0" y="213138"/>
                </a:lnTo>
                <a:cubicBezTo>
                  <a:pt x="0" y="95427"/>
                  <a:pt x="95038" y="0"/>
                  <a:pt x="212273" y="0"/>
                </a:cubicBezTo>
                <a:close/>
              </a:path>
            </a:pathLst>
          </a:custGeom>
          <a:solidFill>
            <a:schemeClr val="bg1">
              <a:lumMod val="85000"/>
            </a:schemeClr>
          </a:solidFill>
        </p:spPr>
        <p:txBody>
          <a:bodyPr wrap="square">
            <a:noAutofit/>
          </a:bodyPr>
          <a:lstStyle>
            <a:lvl1pPr marL="0" indent="0">
              <a:buNone/>
              <a:defRPr sz="1400"/>
            </a:lvl1pPr>
          </a:lstStyle>
          <a:p>
            <a:endParaRPr lang="en-US"/>
          </a:p>
        </p:txBody>
      </p:sp>
      <p:sp>
        <p:nvSpPr>
          <p:cNvPr id="14" name="Freeform: Shape 13">
            <a:extLst>
              <a:ext uri="{FF2B5EF4-FFF2-40B4-BE49-F238E27FC236}">
                <a16:creationId xmlns="" xmlns:a16="http://schemas.microsoft.com/office/drawing/2014/main" id="{34C4388B-80A6-43D3-B8C7-E8C1643D74F8}"/>
              </a:ext>
            </a:extLst>
          </p:cNvPr>
          <p:cNvSpPr/>
          <p:nvPr userDrawn="1"/>
        </p:nvSpPr>
        <p:spPr>
          <a:xfrm>
            <a:off x="8794982" y="6304845"/>
            <a:ext cx="3397018" cy="260266"/>
          </a:xfrm>
          <a:custGeom>
            <a:avLst/>
            <a:gdLst>
              <a:gd name="connsiteX0" fmla="*/ 203200 w 3397018"/>
              <a:gd name="connsiteY0" fmla="*/ 0 h 260266"/>
              <a:gd name="connsiteX1" fmla="*/ 3397018 w 3397018"/>
              <a:gd name="connsiteY1" fmla="*/ 5745 h 260266"/>
              <a:gd name="connsiteX2" fmla="*/ 3397018 w 3397018"/>
              <a:gd name="connsiteY2" fmla="*/ 260266 h 260266"/>
              <a:gd name="connsiteX3" fmla="*/ 0 w 3397018"/>
              <a:gd name="connsiteY3" fmla="*/ 260266 h 260266"/>
              <a:gd name="connsiteX4" fmla="*/ 203200 w 3397018"/>
              <a:gd name="connsiteY4" fmla="*/ 0 h 26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018" h="260266">
                <a:moveTo>
                  <a:pt x="203200" y="0"/>
                </a:moveTo>
                <a:lnTo>
                  <a:pt x="3397018" y="5745"/>
                </a:lnTo>
                <a:lnTo>
                  <a:pt x="3397018" y="260266"/>
                </a:lnTo>
                <a:lnTo>
                  <a:pt x="0" y="260266"/>
                </a:lnTo>
                <a:lnTo>
                  <a:pt x="203200" y="0"/>
                </a:lnTo>
                <a:close/>
              </a:path>
            </a:pathLst>
          </a:custGeom>
          <a:gradFill>
            <a:gsLst>
              <a:gs pos="0">
                <a:schemeClr val="accent1"/>
              </a:gs>
              <a:gs pos="100000">
                <a:schemeClr val="accent2"/>
              </a:gs>
            </a:gsLst>
            <a:lin ang="0" scaled="1"/>
          </a:gradFill>
          <a:ln>
            <a:noFill/>
          </a:ln>
          <a:effectLst>
            <a:outerShdw blurRad="139700" dist="254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TextBox 14">
            <a:extLst>
              <a:ext uri="{FF2B5EF4-FFF2-40B4-BE49-F238E27FC236}">
                <a16:creationId xmlns="" xmlns:a16="http://schemas.microsoft.com/office/drawing/2014/main" id="{AB54D1CD-699D-4630-8C64-A023805D59B6}"/>
              </a:ext>
            </a:extLst>
          </p:cNvPr>
          <p:cNvSpPr txBox="1"/>
          <p:nvPr userDrawn="1"/>
        </p:nvSpPr>
        <p:spPr>
          <a:xfrm rot="10800000" flipV="1">
            <a:off x="9442630" y="178589"/>
            <a:ext cx="2438505" cy="1015663"/>
          </a:xfrm>
          <a:prstGeom prst="rect">
            <a:avLst/>
          </a:prstGeom>
          <a:noFill/>
        </p:spPr>
        <p:txBody>
          <a:bodyPr wrap="square" rtlCol="0" anchor="ctr">
            <a:spAutoFit/>
          </a:bodyPr>
          <a:lstStyle/>
          <a:p>
            <a:pPr algn="r"/>
            <a:fld id="{260E2A6B-A809-4840-BF14-8648BC0BDF87}" type="slidenum">
              <a:rPr lang="id-ID" sz="6000" b="1" i="0" smtClean="0">
                <a:solidFill>
                  <a:schemeClr val="tx1">
                    <a:lumMod val="75000"/>
                    <a:lumOff val="25000"/>
                    <a:alpha val="18000"/>
                  </a:schemeClr>
                </a:solidFill>
                <a:latin typeface="Open Sans" panose="020B0606030504020204" pitchFamily="34" charset="0"/>
                <a:ea typeface="Open Sans" panose="020B0606030504020204" pitchFamily="34" charset="0"/>
                <a:cs typeface="Open Sans" panose="020B0606030504020204" pitchFamily="34" charset="0"/>
              </a:rPr>
              <a:pPr algn="r"/>
              <a:t>‹#›</a:t>
            </a:fld>
            <a:endParaRPr lang="id-ID" sz="28700" b="1" i="0" dirty="0">
              <a:solidFill>
                <a:schemeClr val="tx1">
                  <a:lumMod val="75000"/>
                  <a:lumOff val="25000"/>
                  <a:alpha val="18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6" name="Group 15">
            <a:extLst>
              <a:ext uri="{FF2B5EF4-FFF2-40B4-BE49-F238E27FC236}">
                <a16:creationId xmlns="" xmlns:a16="http://schemas.microsoft.com/office/drawing/2014/main" id="{E1EFDE8F-3BD5-452B-81F6-AD43E0D7FC45}"/>
              </a:ext>
            </a:extLst>
          </p:cNvPr>
          <p:cNvGrpSpPr/>
          <p:nvPr userDrawn="1"/>
        </p:nvGrpSpPr>
        <p:grpSpPr>
          <a:xfrm>
            <a:off x="11382986" y="6368578"/>
            <a:ext cx="498149" cy="125003"/>
            <a:chOff x="11013281" y="6450762"/>
            <a:chExt cx="672285" cy="168699"/>
          </a:xfrm>
          <a:solidFill>
            <a:schemeClr val="bg1"/>
          </a:solidFill>
        </p:grpSpPr>
        <p:sp>
          <p:nvSpPr>
            <p:cNvPr id="17" name="Freeform 78">
              <a:extLst>
                <a:ext uri="{FF2B5EF4-FFF2-40B4-BE49-F238E27FC236}">
                  <a16:creationId xmlns="" xmlns:a16="http://schemas.microsoft.com/office/drawing/2014/main" id="{2B008BAA-72FB-4895-A399-5B5B6063019B}"/>
                </a:ext>
              </a:extLst>
            </p:cNvPr>
            <p:cNvSpPr>
              <a:spLocks noChangeArrowheads="1"/>
            </p:cNvSpPr>
            <p:nvPr/>
          </p:nvSpPr>
          <p:spPr bwMode="auto">
            <a:xfrm>
              <a:off x="11514784" y="6450762"/>
              <a:ext cx="170782" cy="168699"/>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grpFill/>
            <a:ln>
              <a:noFill/>
            </a:ln>
            <a:effectLst/>
          </p:spPr>
          <p:txBody>
            <a:bodyPr wrap="none" lIns="34290" tIns="17145" rIns="34290" bIns="17145" anchor="ctr"/>
            <a:lstStyle/>
            <a:p>
              <a:endParaRPr lang="en-US" dirty="0"/>
            </a:p>
          </p:txBody>
        </p:sp>
        <p:sp>
          <p:nvSpPr>
            <p:cNvPr id="18" name="Freeform 79">
              <a:extLst>
                <a:ext uri="{FF2B5EF4-FFF2-40B4-BE49-F238E27FC236}">
                  <a16:creationId xmlns="" xmlns:a16="http://schemas.microsoft.com/office/drawing/2014/main" id="{57BB9126-EE7B-4A9D-87ED-8F05FE5F7448}"/>
                </a:ext>
              </a:extLst>
            </p:cNvPr>
            <p:cNvSpPr>
              <a:spLocks noChangeArrowheads="1"/>
            </p:cNvSpPr>
            <p:nvPr/>
          </p:nvSpPr>
          <p:spPr bwMode="auto">
            <a:xfrm>
              <a:off x="11264553" y="6450762"/>
              <a:ext cx="170782" cy="168699"/>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grpFill/>
            <a:ln>
              <a:noFill/>
            </a:ln>
            <a:effectLst/>
          </p:spPr>
          <p:txBody>
            <a:bodyPr wrap="none" lIns="34290" tIns="17145" rIns="34290" bIns="17145" anchor="ctr"/>
            <a:lstStyle/>
            <a:p>
              <a:endParaRPr lang="en-US" dirty="0"/>
            </a:p>
          </p:txBody>
        </p:sp>
        <p:sp>
          <p:nvSpPr>
            <p:cNvPr id="19" name="Freeform 86">
              <a:extLst>
                <a:ext uri="{FF2B5EF4-FFF2-40B4-BE49-F238E27FC236}">
                  <a16:creationId xmlns="" xmlns:a16="http://schemas.microsoft.com/office/drawing/2014/main" id="{A4EC4EFC-E95A-43F4-A086-22809B816EF8}"/>
                </a:ext>
              </a:extLst>
            </p:cNvPr>
            <p:cNvSpPr>
              <a:spLocks noChangeArrowheads="1"/>
            </p:cNvSpPr>
            <p:nvPr/>
          </p:nvSpPr>
          <p:spPr bwMode="auto">
            <a:xfrm>
              <a:off x="11013281" y="6450762"/>
              <a:ext cx="171823" cy="168699"/>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grpFill/>
            <a:ln>
              <a:noFill/>
            </a:ln>
            <a:effectLst/>
          </p:spPr>
          <p:txBody>
            <a:bodyPr wrap="none" lIns="34290" tIns="17145" rIns="34290" bIns="17145" anchor="ctr"/>
            <a:lstStyle/>
            <a:p>
              <a:endParaRPr lang="en-US" dirty="0"/>
            </a:p>
          </p:txBody>
        </p:sp>
      </p:grpSp>
      <p:sp>
        <p:nvSpPr>
          <p:cNvPr id="21" name="TextBox 20">
            <a:extLst>
              <a:ext uri="{FF2B5EF4-FFF2-40B4-BE49-F238E27FC236}">
                <a16:creationId xmlns="" xmlns:a16="http://schemas.microsoft.com/office/drawing/2014/main" id="{9DF7760B-73E0-4D6C-8FF6-B3B68628BDAA}"/>
              </a:ext>
            </a:extLst>
          </p:cNvPr>
          <p:cNvSpPr txBox="1"/>
          <p:nvPr userDrawn="1"/>
        </p:nvSpPr>
        <p:spPr>
          <a:xfrm>
            <a:off x="9068373" y="6316167"/>
            <a:ext cx="2255743" cy="253916"/>
          </a:xfrm>
          <a:prstGeom prst="rect">
            <a:avLst/>
          </a:prstGeom>
          <a:noFill/>
        </p:spPr>
        <p:txBody>
          <a:bodyPr wrap="square" rtlCol="0">
            <a:spAutoFit/>
          </a:bodyPr>
          <a:lstStyle/>
          <a:p>
            <a:pPr algn="r"/>
            <a:r>
              <a:rPr lang="en-US" sz="105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b="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Global</a:t>
            </a:r>
            <a:r>
              <a:rPr lang="en-US" sz="1050" b="0" baseline="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Management Solution</a:t>
            </a:r>
            <a:r>
              <a:rPr lang="en-US" sz="105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 xmlns:a16="http://schemas.microsoft.com/office/drawing/2014/main" id="{A3719E02-D953-4291-BB1D-6A74CE0C01EF}"/>
              </a:ext>
            </a:extLst>
          </p:cNvPr>
          <p:cNvSpPr txBox="1"/>
          <p:nvPr userDrawn="1"/>
        </p:nvSpPr>
        <p:spPr>
          <a:xfrm>
            <a:off x="593878" y="6311195"/>
            <a:ext cx="2358872" cy="415498"/>
          </a:xfrm>
          <a:prstGeom prst="rect">
            <a:avLst/>
          </a:prstGeom>
          <a:noFill/>
        </p:spPr>
        <p:txBody>
          <a:bodyPr wrap="square" rtlCol="0">
            <a:spAutoFit/>
          </a:bodyPr>
          <a:lstStyle/>
          <a:p>
            <a:pPr algn="l"/>
            <a:r>
              <a:rPr lang="en-US" sz="1050" spc="300" dirty="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Protect</a:t>
            </a:r>
            <a:r>
              <a:rPr lang="en-US" sz="1050" spc="300" baseline="0" dirty="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your network with us</a:t>
            </a:r>
            <a:endParaRPr lang="en-US" sz="1050" spc="3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1963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750"/>
                                        <p:tgtEl>
                                          <p:spTgt spid="24"/>
                                        </p:tgtEl>
                                      </p:cBhvr>
                                    </p:animEffect>
                                  </p:childTnLst>
                                </p:cTn>
                              </p:par>
                              <p:par>
                                <p:cTn id="12" presetID="53" presetClass="entr" presetSubtype="16" fill="hold" grpId="0" nodeType="withEffect">
                                  <p:stCondLst>
                                    <p:cond delay="750"/>
                                  </p:stCondLst>
                                  <p:childTnLst>
                                    <p:set>
                                      <p:cBhvr>
                                        <p:cTn id="13" dur="1" fill="hold">
                                          <p:stCondLst>
                                            <p:cond delay="0"/>
                                          </p:stCondLst>
                                        </p:cTn>
                                        <p:tgtEl>
                                          <p:spTgt spid="20"/>
                                        </p:tgtEl>
                                        <p:attrNameLst>
                                          <p:attrName>style.visibility</p:attrName>
                                        </p:attrNameLst>
                                      </p:cBhvr>
                                      <p:to>
                                        <p:strVal val="visible"/>
                                      </p:to>
                                    </p:set>
                                    <p:anim calcmode="lin" valueType="num">
                                      <p:cBhvr>
                                        <p:cTn id="14" dur="750" fill="hold"/>
                                        <p:tgtEl>
                                          <p:spTgt spid="20"/>
                                        </p:tgtEl>
                                        <p:attrNameLst>
                                          <p:attrName>ppt_w</p:attrName>
                                        </p:attrNameLst>
                                      </p:cBhvr>
                                      <p:tavLst>
                                        <p:tav tm="0">
                                          <p:val>
                                            <p:fltVal val="0"/>
                                          </p:val>
                                        </p:tav>
                                        <p:tav tm="100000">
                                          <p:val>
                                            <p:strVal val="#ppt_w"/>
                                          </p:val>
                                        </p:tav>
                                      </p:tavLst>
                                    </p:anim>
                                    <p:anim calcmode="lin" valueType="num">
                                      <p:cBhvr>
                                        <p:cTn id="15" dur="750" fill="hold"/>
                                        <p:tgtEl>
                                          <p:spTgt spid="20"/>
                                        </p:tgtEl>
                                        <p:attrNameLst>
                                          <p:attrName>ppt_h</p:attrName>
                                        </p:attrNameLst>
                                      </p:cBhvr>
                                      <p:tavLst>
                                        <p:tav tm="0">
                                          <p:val>
                                            <p:fltVal val="0"/>
                                          </p:val>
                                        </p:tav>
                                        <p:tav tm="100000">
                                          <p:val>
                                            <p:strVal val="#ppt_h"/>
                                          </p:val>
                                        </p:tav>
                                      </p:tavLst>
                                    </p:anim>
                                    <p:animEffect transition="in" filter="fade">
                                      <p:cBhvr>
                                        <p:cTn id="16" dur="750"/>
                                        <p:tgtEl>
                                          <p:spTgt spid="20"/>
                                        </p:tgtEl>
                                      </p:cBhvr>
                                    </p:animEffect>
                                  </p:childTnLst>
                                </p:cTn>
                              </p:par>
                              <p:par>
                                <p:cTn id="17" presetID="53" presetClass="entr" presetSubtype="16" fill="hold" grpId="0" nodeType="withEffect">
                                  <p:stCondLst>
                                    <p:cond delay="1250"/>
                                  </p:stCondLst>
                                  <p:childTnLst>
                                    <p:set>
                                      <p:cBhvr>
                                        <p:cTn id="18" dur="1" fill="hold">
                                          <p:stCondLst>
                                            <p:cond delay="0"/>
                                          </p:stCondLst>
                                        </p:cTn>
                                        <p:tgtEl>
                                          <p:spTgt spid="22"/>
                                        </p:tgtEl>
                                        <p:attrNameLst>
                                          <p:attrName>style.visibility</p:attrName>
                                        </p:attrNameLst>
                                      </p:cBhvr>
                                      <p:to>
                                        <p:strVal val="visible"/>
                                      </p:to>
                                    </p:set>
                                    <p:anim calcmode="lin" valueType="num">
                                      <p:cBhvr>
                                        <p:cTn id="19" dur="750" fill="hold"/>
                                        <p:tgtEl>
                                          <p:spTgt spid="22"/>
                                        </p:tgtEl>
                                        <p:attrNameLst>
                                          <p:attrName>ppt_w</p:attrName>
                                        </p:attrNameLst>
                                      </p:cBhvr>
                                      <p:tavLst>
                                        <p:tav tm="0">
                                          <p:val>
                                            <p:fltVal val="0"/>
                                          </p:val>
                                        </p:tav>
                                        <p:tav tm="100000">
                                          <p:val>
                                            <p:strVal val="#ppt_w"/>
                                          </p:val>
                                        </p:tav>
                                      </p:tavLst>
                                    </p:anim>
                                    <p:anim calcmode="lin" valueType="num">
                                      <p:cBhvr>
                                        <p:cTn id="20" dur="750" fill="hold"/>
                                        <p:tgtEl>
                                          <p:spTgt spid="22"/>
                                        </p:tgtEl>
                                        <p:attrNameLst>
                                          <p:attrName>ppt_h</p:attrName>
                                        </p:attrNameLst>
                                      </p:cBhvr>
                                      <p:tavLst>
                                        <p:tav tm="0">
                                          <p:val>
                                            <p:fltVal val="0"/>
                                          </p:val>
                                        </p:tav>
                                        <p:tav tm="100000">
                                          <p:val>
                                            <p:strVal val="#ppt_h"/>
                                          </p:val>
                                        </p:tav>
                                      </p:tavLst>
                                    </p:anim>
                                    <p:animEffect transition="in" filter="fade">
                                      <p:cBhvr>
                                        <p:cTn id="21"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2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A39C0FBE-757E-49D2-8884-87094FFAC60C}"/>
              </a:ext>
            </a:extLst>
          </p:cNvPr>
          <p:cNvSpPr>
            <a:spLocks noGrp="1"/>
          </p:cNvSpPr>
          <p:nvPr>
            <p:ph type="pic" sz="quarter" idx="10"/>
          </p:nvPr>
        </p:nvSpPr>
        <p:spPr>
          <a:xfrm>
            <a:off x="0" y="822298"/>
            <a:ext cx="4009327" cy="5349902"/>
          </a:xfrm>
          <a:custGeom>
            <a:avLst/>
            <a:gdLst>
              <a:gd name="connsiteX0" fmla="*/ 0 w 3953999"/>
              <a:gd name="connsiteY0" fmla="*/ 0 h 4762500"/>
              <a:gd name="connsiteX1" fmla="*/ 3953999 w 3953999"/>
              <a:gd name="connsiteY1" fmla="*/ 0 h 4762500"/>
              <a:gd name="connsiteX2" fmla="*/ 3953999 w 3953999"/>
              <a:gd name="connsiteY2" fmla="*/ 4762500 h 4762500"/>
              <a:gd name="connsiteX3" fmla="*/ 0 w 3953999"/>
              <a:gd name="connsiteY3" fmla="*/ 4762500 h 4762500"/>
            </a:gdLst>
            <a:ahLst/>
            <a:cxnLst>
              <a:cxn ang="0">
                <a:pos x="connsiteX0" y="connsiteY0"/>
              </a:cxn>
              <a:cxn ang="0">
                <a:pos x="connsiteX1" y="connsiteY1"/>
              </a:cxn>
              <a:cxn ang="0">
                <a:pos x="connsiteX2" y="connsiteY2"/>
              </a:cxn>
              <a:cxn ang="0">
                <a:pos x="connsiteX3" y="connsiteY3"/>
              </a:cxn>
            </a:cxnLst>
            <a:rect l="l" t="t" r="r" b="b"/>
            <a:pathLst>
              <a:path w="3953999" h="4762500">
                <a:moveTo>
                  <a:pt x="0" y="0"/>
                </a:moveTo>
                <a:lnTo>
                  <a:pt x="3953999" y="0"/>
                </a:lnTo>
                <a:lnTo>
                  <a:pt x="3953999" y="4762500"/>
                </a:lnTo>
                <a:lnTo>
                  <a:pt x="0" y="4762500"/>
                </a:lnTo>
                <a:close/>
              </a:path>
            </a:pathLst>
          </a:custGeom>
        </p:spPr>
        <p:txBody>
          <a:bodyPr wrap="square">
            <a:noAutofit/>
          </a:bodyPr>
          <a:lstStyle>
            <a:lvl1pPr marL="0" indent="0">
              <a:buNone/>
              <a:defRPr sz="1200"/>
            </a:lvl1pPr>
          </a:lstStyle>
          <a:p>
            <a:endParaRPr lang="en-US"/>
          </a:p>
        </p:txBody>
      </p:sp>
    </p:spTree>
    <p:extLst>
      <p:ext uri="{BB962C8B-B14F-4D97-AF65-F5344CB8AC3E}">
        <p14:creationId xmlns:p14="http://schemas.microsoft.com/office/powerpoint/2010/main" val="1155824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37478726-CC65-49D0-867B-AC875A7A2BE5}"/>
              </a:ext>
            </a:extLst>
          </p:cNvPr>
          <p:cNvSpPr>
            <a:spLocks noGrp="1"/>
          </p:cNvSpPr>
          <p:nvPr>
            <p:ph type="pic" sz="quarter" idx="10"/>
          </p:nvPr>
        </p:nvSpPr>
        <p:spPr>
          <a:xfrm>
            <a:off x="5787047" y="514350"/>
            <a:ext cx="6404953" cy="5608358"/>
          </a:xfrm>
          <a:custGeom>
            <a:avLst/>
            <a:gdLst>
              <a:gd name="connsiteX0" fmla="*/ 5088156 w 6404953"/>
              <a:gd name="connsiteY0" fmla="*/ 0 h 5608358"/>
              <a:gd name="connsiteX1" fmla="*/ 5170477 w 6404953"/>
              <a:gd name="connsiteY1" fmla="*/ 2646 h 5608358"/>
              <a:gd name="connsiteX2" fmla="*/ 5251794 w 6404953"/>
              <a:gd name="connsiteY2" fmla="*/ 8929 h 5608358"/>
              <a:gd name="connsiteX3" fmla="*/ 5332776 w 6404953"/>
              <a:gd name="connsiteY3" fmla="*/ 20172 h 5608358"/>
              <a:gd name="connsiteX4" fmla="*/ 5412754 w 6404953"/>
              <a:gd name="connsiteY4" fmla="*/ 34722 h 5608358"/>
              <a:gd name="connsiteX5" fmla="*/ 5491728 w 6404953"/>
              <a:gd name="connsiteY5" fmla="*/ 53571 h 5608358"/>
              <a:gd name="connsiteX6" fmla="*/ 5570034 w 6404953"/>
              <a:gd name="connsiteY6" fmla="*/ 77049 h 5608358"/>
              <a:gd name="connsiteX7" fmla="*/ 5647334 w 6404953"/>
              <a:gd name="connsiteY7" fmla="*/ 104495 h 5608358"/>
              <a:gd name="connsiteX8" fmla="*/ 5722962 w 6404953"/>
              <a:gd name="connsiteY8" fmla="*/ 136241 h 5608358"/>
              <a:gd name="connsiteX9" fmla="*/ 5797922 w 6404953"/>
              <a:gd name="connsiteY9" fmla="*/ 171624 h 5608358"/>
              <a:gd name="connsiteX10" fmla="*/ 5871876 w 6404953"/>
              <a:gd name="connsiteY10" fmla="*/ 211636 h 5608358"/>
              <a:gd name="connsiteX11" fmla="*/ 5943823 w 6404953"/>
              <a:gd name="connsiteY11" fmla="*/ 255617 h 5608358"/>
              <a:gd name="connsiteX12" fmla="*/ 6014766 w 6404953"/>
              <a:gd name="connsiteY12" fmla="*/ 304227 h 5608358"/>
              <a:gd name="connsiteX13" fmla="*/ 6083702 w 6404953"/>
              <a:gd name="connsiteY13" fmla="*/ 356805 h 5608358"/>
              <a:gd name="connsiteX14" fmla="*/ 6151298 w 6404953"/>
              <a:gd name="connsiteY14" fmla="*/ 413352 h 5608358"/>
              <a:gd name="connsiteX15" fmla="*/ 6217556 w 6404953"/>
              <a:gd name="connsiteY15" fmla="*/ 474528 h 5608358"/>
              <a:gd name="connsiteX16" fmla="*/ 6282141 w 6404953"/>
              <a:gd name="connsiteY16" fmla="*/ 539672 h 5608358"/>
              <a:gd name="connsiteX17" fmla="*/ 6344718 w 6404953"/>
              <a:gd name="connsiteY17" fmla="*/ 609446 h 5608358"/>
              <a:gd name="connsiteX18" fmla="*/ 6404953 w 6404953"/>
              <a:gd name="connsiteY18" fmla="*/ 683188 h 5608358"/>
              <a:gd name="connsiteX19" fmla="*/ 6404953 w 6404953"/>
              <a:gd name="connsiteY19" fmla="*/ 5559087 h 5608358"/>
              <a:gd name="connsiteX20" fmla="*/ 6333006 w 6404953"/>
              <a:gd name="connsiteY20" fmla="*/ 5569007 h 5608358"/>
              <a:gd name="connsiteX21" fmla="*/ 6261394 w 6404953"/>
              <a:gd name="connsiteY21" fmla="*/ 5577605 h 5608358"/>
              <a:gd name="connsiteX22" fmla="*/ 6189782 w 6404953"/>
              <a:gd name="connsiteY22" fmla="*/ 5585211 h 5608358"/>
              <a:gd name="connsiteX23" fmla="*/ 6118838 w 6404953"/>
              <a:gd name="connsiteY23" fmla="*/ 5591824 h 5608358"/>
              <a:gd name="connsiteX24" fmla="*/ 6048564 w 6404953"/>
              <a:gd name="connsiteY24" fmla="*/ 5597446 h 5608358"/>
              <a:gd name="connsiteX25" fmla="*/ 5978291 w 6404953"/>
              <a:gd name="connsiteY25" fmla="*/ 5601745 h 5608358"/>
              <a:gd name="connsiteX26" fmla="*/ 5908352 w 6404953"/>
              <a:gd name="connsiteY26" fmla="*/ 5605382 h 5608358"/>
              <a:gd name="connsiteX27" fmla="*/ 5838747 w 6404953"/>
              <a:gd name="connsiteY27" fmla="*/ 5607366 h 5608358"/>
              <a:gd name="connsiteX28" fmla="*/ 5769812 w 6404953"/>
              <a:gd name="connsiteY28" fmla="*/ 5608358 h 5608358"/>
              <a:gd name="connsiteX29" fmla="*/ 5700876 w 6404953"/>
              <a:gd name="connsiteY29" fmla="*/ 5608028 h 5608358"/>
              <a:gd name="connsiteX30" fmla="*/ 5632946 w 6404953"/>
              <a:gd name="connsiteY30" fmla="*/ 5606374 h 5608358"/>
              <a:gd name="connsiteX31" fmla="*/ 5564680 w 6404953"/>
              <a:gd name="connsiteY31" fmla="*/ 5604059 h 5608358"/>
              <a:gd name="connsiteX32" fmla="*/ 5497082 w 6404953"/>
              <a:gd name="connsiteY32" fmla="*/ 5599761 h 5608358"/>
              <a:gd name="connsiteX33" fmla="*/ 5430156 w 6404953"/>
              <a:gd name="connsiteY33" fmla="*/ 5594470 h 5608358"/>
              <a:gd name="connsiteX34" fmla="*/ 5363228 w 6404953"/>
              <a:gd name="connsiteY34" fmla="*/ 5587856 h 5608358"/>
              <a:gd name="connsiteX35" fmla="*/ 5296970 w 6404953"/>
              <a:gd name="connsiteY35" fmla="*/ 5579589 h 5608358"/>
              <a:gd name="connsiteX36" fmla="*/ 5231381 w 6404953"/>
              <a:gd name="connsiteY36" fmla="*/ 5569999 h 5608358"/>
              <a:gd name="connsiteX37" fmla="*/ 5165792 w 6404953"/>
              <a:gd name="connsiteY37" fmla="*/ 5559087 h 5608358"/>
              <a:gd name="connsiteX38" fmla="*/ 5100872 w 6404953"/>
              <a:gd name="connsiteY38" fmla="*/ 5546851 h 5608358"/>
              <a:gd name="connsiteX39" fmla="*/ 5036288 w 6404953"/>
              <a:gd name="connsiteY39" fmla="*/ 5532302 h 5608358"/>
              <a:gd name="connsiteX40" fmla="*/ 4972037 w 6404953"/>
              <a:gd name="connsiteY40" fmla="*/ 5517090 h 5608358"/>
              <a:gd name="connsiteX41" fmla="*/ 4908456 w 6404953"/>
              <a:gd name="connsiteY41" fmla="*/ 5499895 h 5608358"/>
              <a:gd name="connsiteX42" fmla="*/ 4845210 w 6404953"/>
              <a:gd name="connsiteY42" fmla="*/ 5481046 h 5608358"/>
              <a:gd name="connsiteX43" fmla="*/ 4782632 w 6404953"/>
              <a:gd name="connsiteY43" fmla="*/ 5460874 h 5608358"/>
              <a:gd name="connsiteX44" fmla="*/ 4720056 w 6404953"/>
              <a:gd name="connsiteY44" fmla="*/ 5438719 h 5608358"/>
              <a:gd name="connsiteX45" fmla="*/ 4658482 w 6404953"/>
              <a:gd name="connsiteY45" fmla="*/ 5414910 h 5608358"/>
              <a:gd name="connsiteX46" fmla="*/ 4596909 w 6404953"/>
              <a:gd name="connsiteY46" fmla="*/ 5389447 h 5608358"/>
              <a:gd name="connsiteX47" fmla="*/ 4536005 w 6404953"/>
              <a:gd name="connsiteY47" fmla="*/ 5362001 h 5608358"/>
              <a:gd name="connsiteX48" fmla="*/ 4476105 w 6404953"/>
              <a:gd name="connsiteY48" fmla="*/ 5333231 h 5608358"/>
              <a:gd name="connsiteX49" fmla="*/ 4415870 w 6404953"/>
              <a:gd name="connsiteY49" fmla="*/ 5302147 h 5608358"/>
              <a:gd name="connsiteX50" fmla="*/ 4356640 w 6404953"/>
              <a:gd name="connsiteY50" fmla="*/ 5269410 h 5608358"/>
              <a:gd name="connsiteX51" fmla="*/ 4297744 w 6404953"/>
              <a:gd name="connsiteY51" fmla="*/ 5235019 h 5608358"/>
              <a:gd name="connsiteX52" fmla="*/ 4242528 w 6404953"/>
              <a:gd name="connsiteY52" fmla="*/ 5202612 h 5608358"/>
              <a:gd name="connsiteX53" fmla="*/ 4186310 w 6404953"/>
              <a:gd name="connsiteY53" fmla="*/ 5171528 h 5608358"/>
              <a:gd name="connsiteX54" fmla="*/ 4130090 w 6404953"/>
              <a:gd name="connsiteY54" fmla="*/ 5143089 h 5608358"/>
              <a:gd name="connsiteX55" fmla="*/ 4073202 w 6404953"/>
              <a:gd name="connsiteY55" fmla="*/ 5115974 h 5608358"/>
              <a:gd name="connsiteX56" fmla="*/ 4015979 w 6404953"/>
              <a:gd name="connsiteY56" fmla="*/ 5090842 h 5608358"/>
              <a:gd name="connsiteX57" fmla="*/ 3958087 w 6404953"/>
              <a:gd name="connsiteY57" fmla="*/ 5067033 h 5608358"/>
              <a:gd name="connsiteX58" fmla="*/ 3900195 w 6404953"/>
              <a:gd name="connsiteY58" fmla="*/ 5045208 h 5608358"/>
              <a:gd name="connsiteX59" fmla="*/ 3841633 w 6404953"/>
              <a:gd name="connsiteY59" fmla="*/ 5025036 h 5608358"/>
              <a:gd name="connsiteX60" fmla="*/ 3782737 w 6404953"/>
              <a:gd name="connsiteY60" fmla="*/ 5006849 h 5608358"/>
              <a:gd name="connsiteX61" fmla="*/ 3723841 w 6404953"/>
              <a:gd name="connsiteY61" fmla="*/ 4989653 h 5608358"/>
              <a:gd name="connsiteX62" fmla="*/ 3664276 w 6404953"/>
              <a:gd name="connsiteY62" fmla="*/ 4974442 h 5608358"/>
              <a:gd name="connsiteX63" fmla="*/ 3604376 w 6404953"/>
              <a:gd name="connsiteY63" fmla="*/ 4960553 h 5608358"/>
              <a:gd name="connsiteX64" fmla="*/ 3543806 w 6404953"/>
              <a:gd name="connsiteY64" fmla="*/ 4947657 h 5608358"/>
              <a:gd name="connsiteX65" fmla="*/ 3483237 w 6404953"/>
              <a:gd name="connsiteY65" fmla="*/ 4936744 h 5608358"/>
              <a:gd name="connsiteX66" fmla="*/ 3423002 w 6404953"/>
              <a:gd name="connsiteY66" fmla="*/ 4927154 h 5608358"/>
              <a:gd name="connsiteX67" fmla="*/ 3361429 w 6404953"/>
              <a:gd name="connsiteY67" fmla="*/ 4918887 h 5608358"/>
              <a:gd name="connsiteX68" fmla="*/ 3300190 w 6404953"/>
              <a:gd name="connsiteY68" fmla="*/ 4911612 h 5608358"/>
              <a:gd name="connsiteX69" fmla="*/ 3238617 w 6404953"/>
              <a:gd name="connsiteY69" fmla="*/ 4905660 h 5608358"/>
              <a:gd name="connsiteX70" fmla="*/ 3176710 w 6404953"/>
              <a:gd name="connsiteY70" fmla="*/ 4901361 h 5608358"/>
              <a:gd name="connsiteX71" fmla="*/ 3114802 w 6404953"/>
              <a:gd name="connsiteY71" fmla="*/ 4897724 h 5608358"/>
              <a:gd name="connsiteX72" fmla="*/ 3052224 w 6404953"/>
              <a:gd name="connsiteY72" fmla="*/ 4895740 h 5608358"/>
              <a:gd name="connsiteX73" fmla="*/ 2989647 w 6404953"/>
              <a:gd name="connsiteY73" fmla="*/ 4894748 h 5608358"/>
              <a:gd name="connsiteX74" fmla="*/ 2926736 w 6404953"/>
              <a:gd name="connsiteY74" fmla="*/ 4894748 h 5608358"/>
              <a:gd name="connsiteX75" fmla="*/ 2863824 w 6404953"/>
              <a:gd name="connsiteY75" fmla="*/ 4895409 h 5608358"/>
              <a:gd name="connsiteX76" fmla="*/ 2800578 w 6404953"/>
              <a:gd name="connsiteY76" fmla="*/ 4897393 h 5608358"/>
              <a:gd name="connsiteX77" fmla="*/ 2737331 w 6404953"/>
              <a:gd name="connsiteY77" fmla="*/ 4900700 h 5608358"/>
              <a:gd name="connsiteX78" fmla="*/ 2673750 w 6404953"/>
              <a:gd name="connsiteY78" fmla="*/ 4904337 h 5608358"/>
              <a:gd name="connsiteX79" fmla="*/ 2610169 w 6404953"/>
              <a:gd name="connsiteY79" fmla="*/ 4908967 h 5608358"/>
              <a:gd name="connsiteX80" fmla="*/ 2546588 w 6404953"/>
              <a:gd name="connsiteY80" fmla="*/ 4914588 h 5608358"/>
              <a:gd name="connsiteX81" fmla="*/ 2482672 w 6404953"/>
              <a:gd name="connsiteY81" fmla="*/ 4921202 h 5608358"/>
              <a:gd name="connsiteX82" fmla="*/ 2418757 w 6404953"/>
              <a:gd name="connsiteY82" fmla="*/ 4928477 h 5608358"/>
              <a:gd name="connsiteX83" fmla="*/ 2354506 w 6404953"/>
              <a:gd name="connsiteY83" fmla="*/ 4935752 h 5608358"/>
              <a:gd name="connsiteX84" fmla="*/ 2299626 w 6404953"/>
              <a:gd name="connsiteY84" fmla="*/ 4940382 h 5608358"/>
              <a:gd name="connsiteX85" fmla="*/ 2244745 w 6404953"/>
              <a:gd name="connsiteY85" fmla="*/ 4944350 h 5608358"/>
              <a:gd name="connsiteX86" fmla="*/ 2190200 w 6404953"/>
              <a:gd name="connsiteY86" fmla="*/ 4947326 h 5608358"/>
              <a:gd name="connsiteX87" fmla="*/ 2135988 w 6404953"/>
              <a:gd name="connsiteY87" fmla="*/ 4950302 h 5608358"/>
              <a:gd name="connsiteX88" fmla="*/ 2082112 w 6404953"/>
              <a:gd name="connsiteY88" fmla="*/ 4952617 h 5608358"/>
              <a:gd name="connsiteX89" fmla="*/ 2028905 w 6404953"/>
              <a:gd name="connsiteY89" fmla="*/ 4953609 h 5608358"/>
              <a:gd name="connsiteX90" fmla="*/ 1975697 w 6404953"/>
              <a:gd name="connsiteY90" fmla="*/ 4954601 h 5608358"/>
              <a:gd name="connsiteX91" fmla="*/ 1923829 w 6404953"/>
              <a:gd name="connsiteY91" fmla="*/ 4954932 h 5608358"/>
              <a:gd name="connsiteX92" fmla="*/ 1871625 w 6404953"/>
              <a:gd name="connsiteY92" fmla="*/ 4954601 h 5608358"/>
              <a:gd name="connsiteX93" fmla="*/ 1820091 w 6404953"/>
              <a:gd name="connsiteY93" fmla="*/ 4953278 h 5608358"/>
              <a:gd name="connsiteX94" fmla="*/ 1769226 w 6404953"/>
              <a:gd name="connsiteY94" fmla="*/ 4951294 h 5608358"/>
              <a:gd name="connsiteX95" fmla="*/ 1718696 w 6404953"/>
              <a:gd name="connsiteY95" fmla="*/ 4948649 h 5608358"/>
              <a:gd name="connsiteX96" fmla="*/ 1668500 w 6404953"/>
              <a:gd name="connsiteY96" fmla="*/ 4945011 h 5608358"/>
              <a:gd name="connsiteX97" fmla="*/ 1619309 w 6404953"/>
              <a:gd name="connsiteY97" fmla="*/ 4941043 h 5608358"/>
              <a:gd name="connsiteX98" fmla="*/ 1570452 w 6404953"/>
              <a:gd name="connsiteY98" fmla="*/ 4935752 h 5608358"/>
              <a:gd name="connsiteX99" fmla="*/ 1521929 w 6404953"/>
              <a:gd name="connsiteY99" fmla="*/ 4929800 h 5608358"/>
              <a:gd name="connsiteX100" fmla="*/ 1474076 w 6404953"/>
              <a:gd name="connsiteY100" fmla="*/ 4923186 h 5608358"/>
              <a:gd name="connsiteX101" fmla="*/ 1426893 w 6404953"/>
              <a:gd name="connsiteY101" fmla="*/ 4915581 h 5608358"/>
              <a:gd name="connsiteX102" fmla="*/ 1380378 w 6404953"/>
              <a:gd name="connsiteY102" fmla="*/ 4906983 h 5608358"/>
              <a:gd name="connsiteX103" fmla="*/ 1334198 w 6404953"/>
              <a:gd name="connsiteY103" fmla="*/ 4897393 h 5608358"/>
              <a:gd name="connsiteX104" fmla="*/ 1289022 w 6404953"/>
              <a:gd name="connsiteY104" fmla="*/ 4887142 h 5608358"/>
              <a:gd name="connsiteX105" fmla="*/ 1244181 w 6404953"/>
              <a:gd name="connsiteY105" fmla="*/ 4875568 h 5608358"/>
              <a:gd name="connsiteX106" fmla="*/ 1200343 w 6404953"/>
              <a:gd name="connsiteY106" fmla="*/ 4863333 h 5608358"/>
              <a:gd name="connsiteX107" fmla="*/ 1156840 w 6404953"/>
              <a:gd name="connsiteY107" fmla="*/ 4849775 h 5608358"/>
              <a:gd name="connsiteX108" fmla="*/ 1114342 w 6404953"/>
              <a:gd name="connsiteY108" fmla="*/ 4835225 h 5608358"/>
              <a:gd name="connsiteX109" fmla="*/ 1072177 w 6404953"/>
              <a:gd name="connsiteY109" fmla="*/ 4819683 h 5608358"/>
              <a:gd name="connsiteX110" fmla="*/ 1031352 w 6404953"/>
              <a:gd name="connsiteY110" fmla="*/ 4803149 h 5608358"/>
              <a:gd name="connsiteX111" fmla="*/ 990861 w 6404953"/>
              <a:gd name="connsiteY111" fmla="*/ 4785292 h 5608358"/>
              <a:gd name="connsiteX112" fmla="*/ 951039 w 6404953"/>
              <a:gd name="connsiteY112" fmla="*/ 4766443 h 5608358"/>
              <a:gd name="connsiteX113" fmla="*/ 912221 w 6404953"/>
              <a:gd name="connsiteY113" fmla="*/ 4746272 h 5608358"/>
              <a:gd name="connsiteX114" fmla="*/ 873738 w 6404953"/>
              <a:gd name="connsiteY114" fmla="*/ 4725108 h 5608358"/>
              <a:gd name="connsiteX115" fmla="*/ 836593 w 6404953"/>
              <a:gd name="connsiteY115" fmla="*/ 4702622 h 5608358"/>
              <a:gd name="connsiteX116" fmla="*/ 771339 w 6404953"/>
              <a:gd name="connsiteY116" fmla="*/ 4660625 h 5608358"/>
              <a:gd name="connsiteX117" fmla="*/ 708761 w 6404953"/>
              <a:gd name="connsiteY117" fmla="*/ 4617967 h 5608358"/>
              <a:gd name="connsiteX118" fmla="*/ 649531 w 6404953"/>
              <a:gd name="connsiteY118" fmla="*/ 4574317 h 5608358"/>
              <a:gd name="connsiteX119" fmla="*/ 592642 w 6404953"/>
              <a:gd name="connsiteY119" fmla="*/ 4530006 h 5608358"/>
              <a:gd name="connsiteX120" fmla="*/ 538097 w 6404953"/>
              <a:gd name="connsiteY120" fmla="*/ 4485033 h 5608358"/>
              <a:gd name="connsiteX121" fmla="*/ 486897 w 6404953"/>
              <a:gd name="connsiteY121" fmla="*/ 4439399 h 5608358"/>
              <a:gd name="connsiteX122" fmla="*/ 438375 w 6404953"/>
              <a:gd name="connsiteY122" fmla="*/ 4393104 h 5608358"/>
              <a:gd name="connsiteX123" fmla="*/ 392195 w 6404953"/>
              <a:gd name="connsiteY123" fmla="*/ 4346147 h 5608358"/>
              <a:gd name="connsiteX124" fmla="*/ 349027 w 6404953"/>
              <a:gd name="connsiteY124" fmla="*/ 4298529 h 5608358"/>
              <a:gd name="connsiteX125" fmla="*/ 307866 w 6404953"/>
              <a:gd name="connsiteY125" fmla="*/ 4250580 h 5608358"/>
              <a:gd name="connsiteX126" fmla="*/ 270052 w 6404953"/>
              <a:gd name="connsiteY126" fmla="*/ 4201970 h 5608358"/>
              <a:gd name="connsiteX127" fmla="*/ 234581 w 6404953"/>
              <a:gd name="connsiteY127" fmla="*/ 4152368 h 5608358"/>
              <a:gd name="connsiteX128" fmla="*/ 201786 w 6404953"/>
              <a:gd name="connsiteY128" fmla="*/ 4102435 h 5608358"/>
              <a:gd name="connsiteX129" fmla="*/ 171334 w 6404953"/>
              <a:gd name="connsiteY129" fmla="*/ 4052171 h 5608358"/>
              <a:gd name="connsiteX130" fmla="*/ 143560 w 6404953"/>
              <a:gd name="connsiteY130" fmla="*/ 4001577 h 5608358"/>
              <a:gd name="connsiteX131" fmla="*/ 118462 w 6404953"/>
              <a:gd name="connsiteY131" fmla="*/ 3949990 h 5608358"/>
              <a:gd name="connsiteX132" fmla="*/ 96041 w 6404953"/>
              <a:gd name="connsiteY132" fmla="*/ 3898073 h 5608358"/>
              <a:gd name="connsiteX133" fmla="*/ 75628 w 6404953"/>
              <a:gd name="connsiteY133" fmla="*/ 3845495 h 5608358"/>
              <a:gd name="connsiteX134" fmla="*/ 57892 w 6404953"/>
              <a:gd name="connsiteY134" fmla="*/ 3792586 h 5608358"/>
              <a:gd name="connsiteX135" fmla="*/ 42499 w 6404953"/>
              <a:gd name="connsiteY135" fmla="*/ 3739346 h 5608358"/>
              <a:gd name="connsiteX136" fmla="*/ 29448 w 6404953"/>
              <a:gd name="connsiteY136" fmla="*/ 3685445 h 5608358"/>
              <a:gd name="connsiteX137" fmla="*/ 18740 w 6404953"/>
              <a:gd name="connsiteY137" fmla="*/ 3631214 h 5608358"/>
              <a:gd name="connsiteX138" fmla="*/ 10709 w 6404953"/>
              <a:gd name="connsiteY138" fmla="*/ 3576651 h 5608358"/>
              <a:gd name="connsiteX139" fmla="*/ 4685 w 6404953"/>
              <a:gd name="connsiteY139" fmla="*/ 3521758 h 5608358"/>
              <a:gd name="connsiteX140" fmla="*/ 1004 w 6404953"/>
              <a:gd name="connsiteY140" fmla="*/ 3466203 h 5608358"/>
              <a:gd name="connsiteX141" fmla="*/ 0 w 6404953"/>
              <a:gd name="connsiteY141" fmla="*/ 3410980 h 5608358"/>
              <a:gd name="connsiteX142" fmla="*/ 1004 w 6404953"/>
              <a:gd name="connsiteY142" fmla="*/ 3354433 h 5608358"/>
              <a:gd name="connsiteX143" fmla="*/ 4351 w 6404953"/>
              <a:gd name="connsiteY143" fmla="*/ 3298217 h 5608358"/>
              <a:gd name="connsiteX144" fmla="*/ 10039 w 6404953"/>
              <a:gd name="connsiteY144" fmla="*/ 3241671 h 5608358"/>
              <a:gd name="connsiteX145" fmla="*/ 17401 w 6404953"/>
              <a:gd name="connsiteY145" fmla="*/ 3185124 h 5608358"/>
              <a:gd name="connsiteX146" fmla="*/ 27440 w 6404953"/>
              <a:gd name="connsiteY146" fmla="*/ 3127586 h 5608358"/>
              <a:gd name="connsiteX147" fmla="*/ 39487 w 6404953"/>
              <a:gd name="connsiteY147" fmla="*/ 3070047 h 5608358"/>
              <a:gd name="connsiteX148" fmla="*/ 64920 w 6404953"/>
              <a:gd name="connsiteY148" fmla="*/ 2970843 h 5608358"/>
              <a:gd name="connsiteX149" fmla="*/ 94703 w 6404953"/>
              <a:gd name="connsiteY149" fmla="*/ 2874945 h 5608358"/>
              <a:gd name="connsiteX150" fmla="*/ 128501 w 6404953"/>
              <a:gd name="connsiteY150" fmla="*/ 2782354 h 5608358"/>
              <a:gd name="connsiteX151" fmla="*/ 166984 w 6404953"/>
              <a:gd name="connsiteY151" fmla="*/ 2692739 h 5608358"/>
              <a:gd name="connsiteX152" fmla="*/ 209483 w 6404953"/>
              <a:gd name="connsiteY152" fmla="*/ 2605770 h 5608358"/>
              <a:gd name="connsiteX153" fmla="*/ 255998 w 6404953"/>
              <a:gd name="connsiteY153" fmla="*/ 2522769 h 5608358"/>
              <a:gd name="connsiteX154" fmla="*/ 306528 w 6404953"/>
              <a:gd name="connsiteY154" fmla="*/ 2442414 h 5608358"/>
              <a:gd name="connsiteX155" fmla="*/ 361408 w 6404953"/>
              <a:gd name="connsiteY155" fmla="*/ 2364703 h 5608358"/>
              <a:gd name="connsiteX156" fmla="*/ 420304 w 6404953"/>
              <a:gd name="connsiteY156" fmla="*/ 2290300 h 5608358"/>
              <a:gd name="connsiteX157" fmla="*/ 483216 w 6404953"/>
              <a:gd name="connsiteY157" fmla="*/ 2218542 h 5608358"/>
              <a:gd name="connsiteX158" fmla="*/ 549809 w 6404953"/>
              <a:gd name="connsiteY158" fmla="*/ 2149099 h 5608358"/>
              <a:gd name="connsiteX159" fmla="*/ 620752 w 6404953"/>
              <a:gd name="connsiteY159" fmla="*/ 2082963 h 5608358"/>
              <a:gd name="connsiteX160" fmla="*/ 695041 w 6404953"/>
              <a:gd name="connsiteY160" fmla="*/ 2019141 h 5608358"/>
              <a:gd name="connsiteX161" fmla="*/ 773346 w 6404953"/>
              <a:gd name="connsiteY161" fmla="*/ 1957965 h 5608358"/>
              <a:gd name="connsiteX162" fmla="*/ 855333 w 6404953"/>
              <a:gd name="connsiteY162" fmla="*/ 1899104 h 5608358"/>
              <a:gd name="connsiteX163" fmla="*/ 941669 w 6404953"/>
              <a:gd name="connsiteY163" fmla="*/ 1842557 h 5608358"/>
              <a:gd name="connsiteX164" fmla="*/ 1031017 w 6404953"/>
              <a:gd name="connsiteY164" fmla="*/ 1788656 h 5608358"/>
              <a:gd name="connsiteX165" fmla="*/ 1124381 w 6404953"/>
              <a:gd name="connsiteY165" fmla="*/ 1736739 h 5608358"/>
              <a:gd name="connsiteX166" fmla="*/ 1221425 w 6404953"/>
              <a:gd name="connsiteY166" fmla="*/ 1686806 h 5608358"/>
              <a:gd name="connsiteX167" fmla="*/ 1321482 w 6404953"/>
              <a:gd name="connsiteY167" fmla="*/ 1639850 h 5608358"/>
              <a:gd name="connsiteX168" fmla="*/ 1425219 w 6404953"/>
              <a:gd name="connsiteY168" fmla="*/ 1594216 h 5608358"/>
              <a:gd name="connsiteX169" fmla="*/ 1532638 w 6404953"/>
              <a:gd name="connsiteY169" fmla="*/ 1550566 h 5608358"/>
              <a:gd name="connsiteX170" fmla="*/ 1643737 w 6404953"/>
              <a:gd name="connsiteY170" fmla="*/ 1509230 h 5608358"/>
              <a:gd name="connsiteX171" fmla="*/ 1757849 w 6404953"/>
              <a:gd name="connsiteY171" fmla="*/ 1469549 h 5608358"/>
              <a:gd name="connsiteX172" fmla="*/ 1875306 w 6404953"/>
              <a:gd name="connsiteY172" fmla="*/ 1431851 h 5608358"/>
              <a:gd name="connsiteX173" fmla="*/ 1996445 w 6404953"/>
              <a:gd name="connsiteY173" fmla="*/ 1395476 h 5608358"/>
              <a:gd name="connsiteX174" fmla="*/ 2120595 w 6404953"/>
              <a:gd name="connsiteY174" fmla="*/ 1361085 h 5608358"/>
              <a:gd name="connsiteX175" fmla="*/ 2248092 w 6404953"/>
              <a:gd name="connsiteY175" fmla="*/ 1328017 h 5608358"/>
              <a:gd name="connsiteX176" fmla="*/ 2378600 w 6404953"/>
              <a:gd name="connsiteY176" fmla="*/ 1296602 h 5608358"/>
              <a:gd name="connsiteX177" fmla="*/ 2512120 w 6404953"/>
              <a:gd name="connsiteY177" fmla="*/ 1267172 h 5608358"/>
              <a:gd name="connsiteX178" fmla="*/ 2648652 w 6404953"/>
              <a:gd name="connsiteY178" fmla="*/ 1238402 h 5608358"/>
              <a:gd name="connsiteX179" fmla="*/ 2788530 w 6404953"/>
              <a:gd name="connsiteY179" fmla="*/ 1211286 h 5608358"/>
              <a:gd name="connsiteX180" fmla="*/ 2841738 w 6404953"/>
              <a:gd name="connsiteY180" fmla="*/ 1200043 h 5608358"/>
              <a:gd name="connsiteX181" fmla="*/ 2892602 w 6404953"/>
              <a:gd name="connsiteY181" fmla="*/ 1186485 h 5608358"/>
              <a:gd name="connsiteX182" fmla="*/ 2942129 w 6404953"/>
              <a:gd name="connsiteY182" fmla="*/ 1171605 h 5608358"/>
              <a:gd name="connsiteX183" fmla="*/ 2989313 w 6404953"/>
              <a:gd name="connsiteY183" fmla="*/ 1154409 h 5608358"/>
              <a:gd name="connsiteX184" fmla="*/ 3034823 w 6404953"/>
              <a:gd name="connsiteY184" fmla="*/ 1135560 h 5608358"/>
              <a:gd name="connsiteX185" fmla="*/ 3078661 w 6404953"/>
              <a:gd name="connsiteY185" fmla="*/ 1115058 h 5608358"/>
              <a:gd name="connsiteX186" fmla="*/ 3121160 w 6404953"/>
              <a:gd name="connsiteY186" fmla="*/ 1093233 h 5608358"/>
              <a:gd name="connsiteX187" fmla="*/ 3161986 w 6404953"/>
              <a:gd name="connsiteY187" fmla="*/ 1069755 h 5608358"/>
              <a:gd name="connsiteX188" fmla="*/ 3201138 w 6404953"/>
              <a:gd name="connsiteY188" fmla="*/ 1044954 h 5608358"/>
              <a:gd name="connsiteX189" fmla="*/ 3239621 w 6404953"/>
              <a:gd name="connsiteY189" fmla="*/ 1019160 h 5608358"/>
              <a:gd name="connsiteX190" fmla="*/ 3276766 w 6404953"/>
              <a:gd name="connsiteY190" fmla="*/ 992045 h 5608358"/>
              <a:gd name="connsiteX191" fmla="*/ 3312238 w 6404953"/>
              <a:gd name="connsiteY191" fmla="*/ 964267 h 5608358"/>
              <a:gd name="connsiteX192" fmla="*/ 3347040 w 6404953"/>
              <a:gd name="connsiteY192" fmla="*/ 935829 h 5608358"/>
              <a:gd name="connsiteX193" fmla="*/ 3380838 w 6404953"/>
              <a:gd name="connsiteY193" fmla="*/ 906729 h 5608358"/>
              <a:gd name="connsiteX194" fmla="*/ 3413632 w 6404953"/>
              <a:gd name="connsiteY194" fmla="*/ 876967 h 5608358"/>
              <a:gd name="connsiteX195" fmla="*/ 3445758 w 6404953"/>
              <a:gd name="connsiteY195" fmla="*/ 846214 h 5608358"/>
              <a:gd name="connsiteX196" fmla="*/ 3476879 w 6404953"/>
              <a:gd name="connsiteY196" fmla="*/ 815791 h 5608358"/>
              <a:gd name="connsiteX197" fmla="*/ 3507331 w 6404953"/>
              <a:gd name="connsiteY197" fmla="*/ 785038 h 5608358"/>
              <a:gd name="connsiteX198" fmla="*/ 3537448 w 6404953"/>
              <a:gd name="connsiteY198" fmla="*/ 753954 h 5608358"/>
              <a:gd name="connsiteX199" fmla="*/ 3567231 w 6404953"/>
              <a:gd name="connsiteY199" fmla="*/ 723201 h 5608358"/>
              <a:gd name="connsiteX200" fmla="*/ 3625123 w 6404953"/>
              <a:gd name="connsiteY200" fmla="*/ 661363 h 5608358"/>
              <a:gd name="connsiteX201" fmla="*/ 3682681 w 6404953"/>
              <a:gd name="connsiteY201" fmla="*/ 601510 h 5608358"/>
              <a:gd name="connsiteX202" fmla="*/ 3711125 w 6404953"/>
              <a:gd name="connsiteY202" fmla="*/ 572410 h 5608358"/>
              <a:gd name="connsiteX203" fmla="*/ 3739569 w 6404953"/>
              <a:gd name="connsiteY203" fmla="*/ 543641 h 5608358"/>
              <a:gd name="connsiteX204" fmla="*/ 3768348 w 6404953"/>
              <a:gd name="connsiteY204" fmla="*/ 515863 h 5608358"/>
              <a:gd name="connsiteX205" fmla="*/ 3797126 w 6404953"/>
              <a:gd name="connsiteY205" fmla="*/ 489409 h 5608358"/>
              <a:gd name="connsiteX206" fmla="*/ 3825905 w 6404953"/>
              <a:gd name="connsiteY206" fmla="*/ 463616 h 5608358"/>
              <a:gd name="connsiteX207" fmla="*/ 3855688 w 6404953"/>
              <a:gd name="connsiteY207" fmla="*/ 439145 h 5608358"/>
              <a:gd name="connsiteX208" fmla="*/ 3885471 w 6404953"/>
              <a:gd name="connsiteY208" fmla="*/ 416328 h 5608358"/>
              <a:gd name="connsiteX209" fmla="*/ 3916257 w 6404953"/>
              <a:gd name="connsiteY209" fmla="*/ 393842 h 5608358"/>
              <a:gd name="connsiteX210" fmla="*/ 3998578 w 6404953"/>
              <a:gd name="connsiteY210" fmla="*/ 339610 h 5608358"/>
              <a:gd name="connsiteX211" fmla="*/ 4082237 w 6404953"/>
              <a:gd name="connsiteY211" fmla="*/ 289016 h 5608358"/>
              <a:gd name="connsiteX212" fmla="*/ 4165562 w 6404953"/>
              <a:gd name="connsiteY212" fmla="*/ 242720 h 5608358"/>
              <a:gd name="connsiteX213" fmla="*/ 4249556 w 6404953"/>
              <a:gd name="connsiteY213" fmla="*/ 200393 h 5608358"/>
              <a:gd name="connsiteX214" fmla="*/ 4333884 w 6404953"/>
              <a:gd name="connsiteY214" fmla="*/ 162034 h 5608358"/>
              <a:gd name="connsiteX215" fmla="*/ 4417878 w 6404953"/>
              <a:gd name="connsiteY215" fmla="*/ 127643 h 5608358"/>
              <a:gd name="connsiteX216" fmla="*/ 4502542 w 6404953"/>
              <a:gd name="connsiteY216" fmla="*/ 97220 h 5608358"/>
              <a:gd name="connsiteX217" fmla="*/ 4586536 w 6404953"/>
              <a:gd name="connsiteY217" fmla="*/ 71097 h 5608358"/>
              <a:gd name="connsiteX218" fmla="*/ 4670864 w 6404953"/>
              <a:gd name="connsiteY218" fmla="*/ 48941 h 5608358"/>
              <a:gd name="connsiteX219" fmla="*/ 4754858 w 6404953"/>
              <a:gd name="connsiteY219" fmla="*/ 31084 h 5608358"/>
              <a:gd name="connsiteX220" fmla="*/ 4839186 w 6404953"/>
              <a:gd name="connsiteY220" fmla="*/ 17196 h 5608358"/>
              <a:gd name="connsiteX221" fmla="*/ 4922511 w 6404953"/>
              <a:gd name="connsiteY221" fmla="*/ 7275 h 5608358"/>
              <a:gd name="connsiteX222" fmla="*/ 5005836 w 6404953"/>
              <a:gd name="connsiteY222" fmla="*/ 1323 h 560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Lst>
            <a:rect l="l" t="t" r="r" b="b"/>
            <a:pathLst>
              <a:path w="6404953" h="5608358">
                <a:moveTo>
                  <a:pt x="5088156" y="0"/>
                </a:moveTo>
                <a:lnTo>
                  <a:pt x="5170477" y="2646"/>
                </a:lnTo>
                <a:lnTo>
                  <a:pt x="5251794" y="8929"/>
                </a:lnTo>
                <a:lnTo>
                  <a:pt x="5332776" y="20172"/>
                </a:lnTo>
                <a:lnTo>
                  <a:pt x="5412754" y="34722"/>
                </a:lnTo>
                <a:lnTo>
                  <a:pt x="5491728" y="53571"/>
                </a:lnTo>
                <a:lnTo>
                  <a:pt x="5570034" y="77049"/>
                </a:lnTo>
                <a:lnTo>
                  <a:pt x="5647334" y="104495"/>
                </a:lnTo>
                <a:lnTo>
                  <a:pt x="5722962" y="136241"/>
                </a:lnTo>
                <a:lnTo>
                  <a:pt x="5797922" y="171624"/>
                </a:lnTo>
                <a:lnTo>
                  <a:pt x="5871876" y="211636"/>
                </a:lnTo>
                <a:lnTo>
                  <a:pt x="5943823" y="255617"/>
                </a:lnTo>
                <a:lnTo>
                  <a:pt x="6014766" y="304227"/>
                </a:lnTo>
                <a:lnTo>
                  <a:pt x="6083702" y="356805"/>
                </a:lnTo>
                <a:lnTo>
                  <a:pt x="6151298" y="413352"/>
                </a:lnTo>
                <a:lnTo>
                  <a:pt x="6217556" y="474528"/>
                </a:lnTo>
                <a:lnTo>
                  <a:pt x="6282141" y="539672"/>
                </a:lnTo>
                <a:lnTo>
                  <a:pt x="6344718" y="609446"/>
                </a:lnTo>
                <a:lnTo>
                  <a:pt x="6404953" y="683188"/>
                </a:lnTo>
                <a:lnTo>
                  <a:pt x="6404953" y="5559087"/>
                </a:lnTo>
                <a:lnTo>
                  <a:pt x="6333006" y="5569007"/>
                </a:lnTo>
                <a:lnTo>
                  <a:pt x="6261394" y="5577605"/>
                </a:lnTo>
                <a:lnTo>
                  <a:pt x="6189782" y="5585211"/>
                </a:lnTo>
                <a:lnTo>
                  <a:pt x="6118838" y="5591824"/>
                </a:lnTo>
                <a:lnTo>
                  <a:pt x="6048564" y="5597446"/>
                </a:lnTo>
                <a:lnTo>
                  <a:pt x="5978291" y="5601745"/>
                </a:lnTo>
                <a:lnTo>
                  <a:pt x="5908352" y="5605382"/>
                </a:lnTo>
                <a:lnTo>
                  <a:pt x="5838747" y="5607366"/>
                </a:lnTo>
                <a:lnTo>
                  <a:pt x="5769812" y="5608358"/>
                </a:lnTo>
                <a:lnTo>
                  <a:pt x="5700876" y="5608028"/>
                </a:lnTo>
                <a:lnTo>
                  <a:pt x="5632946" y="5606374"/>
                </a:lnTo>
                <a:lnTo>
                  <a:pt x="5564680" y="5604059"/>
                </a:lnTo>
                <a:lnTo>
                  <a:pt x="5497082" y="5599761"/>
                </a:lnTo>
                <a:lnTo>
                  <a:pt x="5430156" y="5594470"/>
                </a:lnTo>
                <a:lnTo>
                  <a:pt x="5363228" y="5587856"/>
                </a:lnTo>
                <a:lnTo>
                  <a:pt x="5296970" y="5579589"/>
                </a:lnTo>
                <a:lnTo>
                  <a:pt x="5231381" y="5569999"/>
                </a:lnTo>
                <a:lnTo>
                  <a:pt x="5165792" y="5559087"/>
                </a:lnTo>
                <a:lnTo>
                  <a:pt x="5100872" y="5546851"/>
                </a:lnTo>
                <a:lnTo>
                  <a:pt x="5036288" y="5532302"/>
                </a:lnTo>
                <a:lnTo>
                  <a:pt x="4972037" y="5517090"/>
                </a:lnTo>
                <a:lnTo>
                  <a:pt x="4908456" y="5499895"/>
                </a:lnTo>
                <a:lnTo>
                  <a:pt x="4845210" y="5481046"/>
                </a:lnTo>
                <a:lnTo>
                  <a:pt x="4782632" y="5460874"/>
                </a:lnTo>
                <a:lnTo>
                  <a:pt x="4720056" y="5438719"/>
                </a:lnTo>
                <a:lnTo>
                  <a:pt x="4658482" y="5414910"/>
                </a:lnTo>
                <a:lnTo>
                  <a:pt x="4596909" y="5389447"/>
                </a:lnTo>
                <a:lnTo>
                  <a:pt x="4536005" y="5362001"/>
                </a:lnTo>
                <a:lnTo>
                  <a:pt x="4476105" y="5333231"/>
                </a:lnTo>
                <a:lnTo>
                  <a:pt x="4415870" y="5302147"/>
                </a:lnTo>
                <a:lnTo>
                  <a:pt x="4356640" y="5269410"/>
                </a:lnTo>
                <a:lnTo>
                  <a:pt x="4297744" y="5235019"/>
                </a:lnTo>
                <a:lnTo>
                  <a:pt x="4242528" y="5202612"/>
                </a:lnTo>
                <a:lnTo>
                  <a:pt x="4186310" y="5171528"/>
                </a:lnTo>
                <a:lnTo>
                  <a:pt x="4130090" y="5143089"/>
                </a:lnTo>
                <a:lnTo>
                  <a:pt x="4073202" y="5115974"/>
                </a:lnTo>
                <a:lnTo>
                  <a:pt x="4015979" y="5090842"/>
                </a:lnTo>
                <a:lnTo>
                  <a:pt x="3958087" y="5067033"/>
                </a:lnTo>
                <a:lnTo>
                  <a:pt x="3900195" y="5045208"/>
                </a:lnTo>
                <a:lnTo>
                  <a:pt x="3841633" y="5025036"/>
                </a:lnTo>
                <a:lnTo>
                  <a:pt x="3782737" y="5006849"/>
                </a:lnTo>
                <a:lnTo>
                  <a:pt x="3723841" y="4989653"/>
                </a:lnTo>
                <a:lnTo>
                  <a:pt x="3664276" y="4974442"/>
                </a:lnTo>
                <a:lnTo>
                  <a:pt x="3604376" y="4960553"/>
                </a:lnTo>
                <a:lnTo>
                  <a:pt x="3543806" y="4947657"/>
                </a:lnTo>
                <a:lnTo>
                  <a:pt x="3483237" y="4936744"/>
                </a:lnTo>
                <a:lnTo>
                  <a:pt x="3423002" y="4927154"/>
                </a:lnTo>
                <a:lnTo>
                  <a:pt x="3361429" y="4918887"/>
                </a:lnTo>
                <a:lnTo>
                  <a:pt x="3300190" y="4911612"/>
                </a:lnTo>
                <a:lnTo>
                  <a:pt x="3238617" y="4905660"/>
                </a:lnTo>
                <a:lnTo>
                  <a:pt x="3176710" y="4901361"/>
                </a:lnTo>
                <a:lnTo>
                  <a:pt x="3114802" y="4897724"/>
                </a:lnTo>
                <a:lnTo>
                  <a:pt x="3052224" y="4895740"/>
                </a:lnTo>
                <a:lnTo>
                  <a:pt x="2989647" y="4894748"/>
                </a:lnTo>
                <a:lnTo>
                  <a:pt x="2926736" y="4894748"/>
                </a:lnTo>
                <a:lnTo>
                  <a:pt x="2863824" y="4895409"/>
                </a:lnTo>
                <a:lnTo>
                  <a:pt x="2800578" y="4897393"/>
                </a:lnTo>
                <a:lnTo>
                  <a:pt x="2737331" y="4900700"/>
                </a:lnTo>
                <a:lnTo>
                  <a:pt x="2673750" y="4904337"/>
                </a:lnTo>
                <a:lnTo>
                  <a:pt x="2610169" y="4908967"/>
                </a:lnTo>
                <a:lnTo>
                  <a:pt x="2546588" y="4914588"/>
                </a:lnTo>
                <a:lnTo>
                  <a:pt x="2482672" y="4921202"/>
                </a:lnTo>
                <a:lnTo>
                  <a:pt x="2418757" y="4928477"/>
                </a:lnTo>
                <a:lnTo>
                  <a:pt x="2354506" y="4935752"/>
                </a:lnTo>
                <a:lnTo>
                  <a:pt x="2299626" y="4940382"/>
                </a:lnTo>
                <a:lnTo>
                  <a:pt x="2244745" y="4944350"/>
                </a:lnTo>
                <a:lnTo>
                  <a:pt x="2190200" y="4947326"/>
                </a:lnTo>
                <a:lnTo>
                  <a:pt x="2135988" y="4950302"/>
                </a:lnTo>
                <a:lnTo>
                  <a:pt x="2082112" y="4952617"/>
                </a:lnTo>
                <a:lnTo>
                  <a:pt x="2028905" y="4953609"/>
                </a:lnTo>
                <a:lnTo>
                  <a:pt x="1975697" y="4954601"/>
                </a:lnTo>
                <a:lnTo>
                  <a:pt x="1923829" y="4954932"/>
                </a:lnTo>
                <a:lnTo>
                  <a:pt x="1871625" y="4954601"/>
                </a:lnTo>
                <a:lnTo>
                  <a:pt x="1820091" y="4953278"/>
                </a:lnTo>
                <a:lnTo>
                  <a:pt x="1769226" y="4951294"/>
                </a:lnTo>
                <a:lnTo>
                  <a:pt x="1718696" y="4948649"/>
                </a:lnTo>
                <a:lnTo>
                  <a:pt x="1668500" y="4945011"/>
                </a:lnTo>
                <a:lnTo>
                  <a:pt x="1619309" y="4941043"/>
                </a:lnTo>
                <a:lnTo>
                  <a:pt x="1570452" y="4935752"/>
                </a:lnTo>
                <a:lnTo>
                  <a:pt x="1521929" y="4929800"/>
                </a:lnTo>
                <a:lnTo>
                  <a:pt x="1474076" y="4923186"/>
                </a:lnTo>
                <a:lnTo>
                  <a:pt x="1426893" y="4915581"/>
                </a:lnTo>
                <a:lnTo>
                  <a:pt x="1380378" y="4906983"/>
                </a:lnTo>
                <a:lnTo>
                  <a:pt x="1334198" y="4897393"/>
                </a:lnTo>
                <a:lnTo>
                  <a:pt x="1289022" y="4887142"/>
                </a:lnTo>
                <a:lnTo>
                  <a:pt x="1244181" y="4875568"/>
                </a:lnTo>
                <a:lnTo>
                  <a:pt x="1200343" y="4863333"/>
                </a:lnTo>
                <a:lnTo>
                  <a:pt x="1156840" y="4849775"/>
                </a:lnTo>
                <a:lnTo>
                  <a:pt x="1114342" y="4835225"/>
                </a:lnTo>
                <a:lnTo>
                  <a:pt x="1072177" y="4819683"/>
                </a:lnTo>
                <a:lnTo>
                  <a:pt x="1031352" y="4803149"/>
                </a:lnTo>
                <a:lnTo>
                  <a:pt x="990861" y="4785292"/>
                </a:lnTo>
                <a:lnTo>
                  <a:pt x="951039" y="4766443"/>
                </a:lnTo>
                <a:lnTo>
                  <a:pt x="912221" y="4746272"/>
                </a:lnTo>
                <a:lnTo>
                  <a:pt x="873738" y="4725108"/>
                </a:lnTo>
                <a:lnTo>
                  <a:pt x="836593" y="4702622"/>
                </a:lnTo>
                <a:lnTo>
                  <a:pt x="771339" y="4660625"/>
                </a:lnTo>
                <a:lnTo>
                  <a:pt x="708761" y="4617967"/>
                </a:lnTo>
                <a:lnTo>
                  <a:pt x="649531" y="4574317"/>
                </a:lnTo>
                <a:lnTo>
                  <a:pt x="592642" y="4530006"/>
                </a:lnTo>
                <a:lnTo>
                  <a:pt x="538097" y="4485033"/>
                </a:lnTo>
                <a:lnTo>
                  <a:pt x="486897" y="4439399"/>
                </a:lnTo>
                <a:lnTo>
                  <a:pt x="438375" y="4393104"/>
                </a:lnTo>
                <a:lnTo>
                  <a:pt x="392195" y="4346147"/>
                </a:lnTo>
                <a:lnTo>
                  <a:pt x="349027" y="4298529"/>
                </a:lnTo>
                <a:lnTo>
                  <a:pt x="307866" y="4250580"/>
                </a:lnTo>
                <a:lnTo>
                  <a:pt x="270052" y="4201970"/>
                </a:lnTo>
                <a:lnTo>
                  <a:pt x="234581" y="4152368"/>
                </a:lnTo>
                <a:lnTo>
                  <a:pt x="201786" y="4102435"/>
                </a:lnTo>
                <a:lnTo>
                  <a:pt x="171334" y="4052171"/>
                </a:lnTo>
                <a:lnTo>
                  <a:pt x="143560" y="4001577"/>
                </a:lnTo>
                <a:lnTo>
                  <a:pt x="118462" y="3949990"/>
                </a:lnTo>
                <a:lnTo>
                  <a:pt x="96041" y="3898073"/>
                </a:lnTo>
                <a:lnTo>
                  <a:pt x="75628" y="3845495"/>
                </a:lnTo>
                <a:lnTo>
                  <a:pt x="57892" y="3792586"/>
                </a:lnTo>
                <a:lnTo>
                  <a:pt x="42499" y="3739346"/>
                </a:lnTo>
                <a:lnTo>
                  <a:pt x="29448" y="3685445"/>
                </a:lnTo>
                <a:lnTo>
                  <a:pt x="18740" y="3631214"/>
                </a:lnTo>
                <a:lnTo>
                  <a:pt x="10709" y="3576651"/>
                </a:lnTo>
                <a:lnTo>
                  <a:pt x="4685" y="3521758"/>
                </a:lnTo>
                <a:lnTo>
                  <a:pt x="1004" y="3466203"/>
                </a:lnTo>
                <a:lnTo>
                  <a:pt x="0" y="3410980"/>
                </a:lnTo>
                <a:lnTo>
                  <a:pt x="1004" y="3354433"/>
                </a:lnTo>
                <a:lnTo>
                  <a:pt x="4351" y="3298217"/>
                </a:lnTo>
                <a:lnTo>
                  <a:pt x="10039" y="3241671"/>
                </a:lnTo>
                <a:lnTo>
                  <a:pt x="17401" y="3185124"/>
                </a:lnTo>
                <a:lnTo>
                  <a:pt x="27440" y="3127586"/>
                </a:lnTo>
                <a:lnTo>
                  <a:pt x="39487" y="3070047"/>
                </a:lnTo>
                <a:lnTo>
                  <a:pt x="64920" y="2970843"/>
                </a:lnTo>
                <a:lnTo>
                  <a:pt x="94703" y="2874945"/>
                </a:lnTo>
                <a:lnTo>
                  <a:pt x="128501" y="2782354"/>
                </a:lnTo>
                <a:lnTo>
                  <a:pt x="166984" y="2692739"/>
                </a:lnTo>
                <a:lnTo>
                  <a:pt x="209483" y="2605770"/>
                </a:lnTo>
                <a:lnTo>
                  <a:pt x="255998" y="2522769"/>
                </a:lnTo>
                <a:lnTo>
                  <a:pt x="306528" y="2442414"/>
                </a:lnTo>
                <a:lnTo>
                  <a:pt x="361408" y="2364703"/>
                </a:lnTo>
                <a:lnTo>
                  <a:pt x="420304" y="2290300"/>
                </a:lnTo>
                <a:lnTo>
                  <a:pt x="483216" y="2218542"/>
                </a:lnTo>
                <a:lnTo>
                  <a:pt x="549809" y="2149099"/>
                </a:lnTo>
                <a:lnTo>
                  <a:pt x="620752" y="2082963"/>
                </a:lnTo>
                <a:lnTo>
                  <a:pt x="695041" y="2019141"/>
                </a:lnTo>
                <a:lnTo>
                  <a:pt x="773346" y="1957965"/>
                </a:lnTo>
                <a:lnTo>
                  <a:pt x="855333" y="1899104"/>
                </a:lnTo>
                <a:lnTo>
                  <a:pt x="941669" y="1842557"/>
                </a:lnTo>
                <a:lnTo>
                  <a:pt x="1031017" y="1788656"/>
                </a:lnTo>
                <a:lnTo>
                  <a:pt x="1124381" y="1736739"/>
                </a:lnTo>
                <a:lnTo>
                  <a:pt x="1221425" y="1686806"/>
                </a:lnTo>
                <a:lnTo>
                  <a:pt x="1321482" y="1639850"/>
                </a:lnTo>
                <a:lnTo>
                  <a:pt x="1425219" y="1594216"/>
                </a:lnTo>
                <a:lnTo>
                  <a:pt x="1532638" y="1550566"/>
                </a:lnTo>
                <a:lnTo>
                  <a:pt x="1643737" y="1509230"/>
                </a:lnTo>
                <a:lnTo>
                  <a:pt x="1757849" y="1469549"/>
                </a:lnTo>
                <a:lnTo>
                  <a:pt x="1875306" y="1431851"/>
                </a:lnTo>
                <a:lnTo>
                  <a:pt x="1996445" y="1395476"/>
                </a:lnTo>
                <a:lnTo>
                  <a:pt x="2120595" y="1361085"/>
                </a:lnTo>
                <a:lnTo>
                  <a:pt x="2248092" y="1328017"/>
                </a:lnTo>
                <a:lnTo>
                  <a:pt x="2378600" y="1296602"/>
                </a:lnTo>
                <a:lnTo>
                  <a:pt x="2512120" y="1267172"/>
                </a:lnTo>
                <a:lnTo>
                  <a:pt x="2648652" y="1238402"/>
                </a:lnTo>
                <a:lnTo>
                  <a:pt x="2788530" y="1211286"/>
                </a:lnTo>
                <a:lnTo>
                  <a:pt x="2841738" y="1200043"/>
                </a:lnTo>
                <a:lnTo>
                  <a:pt x="2892602" y="1186485"/>
                </a:lnTo>
                <a:lnTo>
                  <a:pt x="2942129" y="1171605"/>
                </a:lnTo>
                <a:lnTo>
                  <a:pt x="2989313" y="1154409"/>
                </a:lnTo>
                <a:lnTo>
                  <a:pt x="3034823" y="1135560"/>
                </a:lnTo>
                <a:lnTo>
                  <a:pt x="3078661" y="1115058"/>
                </a:lnTo>
                <a:lnTo>
                  <a:pt x="3121160" y="1093233"/>
                </a:lnTo>
                <a:lnTo>
                  <a:pt x="3161986" y="1069755"/>
                </a:lnTo>
                <a:lnTo>
                  <a:pt x="3201138" y="1044954"/>
                </a:lnTo>
                <a:lnTo>
                  <a:pt x="3239621" y="1019160"/>
                </a:lnTo>
                <a:lnTo>
                  <a:pt x="3276766" y="992045"/>
                </a:lnTo>
                <a:lnTo>
                  <a:pt x="3312238" y="964267"/>
                </a:lnTo>
                <a:lnTo>
                  <a:pt x="3347040" y="935829"/>
                </a:lnTo>
                <a:lnTo>
                  <a:pt x="3380838" y="906729"/>
                </a:lnTo>
                <a:lnTo>
                  <a:pt x="3413632" y="876967"/>
                </a:lnTo>
                <a:lnTo>
                  <a:pt x="3445758" y="846214"/>
                </a:lnTo>
                <a:lnTo>
                  <a:pt x="3476879" y="815791"/>
                </a:lnTo>
                <a:lnTo>
                  <a:pt x="3507331" y="785038"/>
                </a:lnTo>
                <a:lnTo>
                  <a:pt x="3537448" y="753954"/>
                </a:lnTo>
                <a:lnTo>
                  <a:pt x="3567231" y="723201"/>
                </a:lnTo>
                <a:lnTo>
                  <a:pt x="3625123" y="661363"/>
                </a:lnTo>
                <a:lnTo>
                  <a:pt x="3682681" y="601510"/>
                </a:lnTo>
                <a:lnTo>
                  <a:pt x="3711125" y="572410"/>
                </a:lnTo>
                <a:lnTo>
                  <a:pt x="3739569" y="543641"/>
                </a:lnTo>
                <a:lnTo>
                  <a:pt x="3768348" y="515863"/>
                </a:lnTo>
                <a:lnTo>
                  <a:pt x="3797126" y="489409"/>
                </a:lnTo>
                <a:lnTo>
                  <a:pt x="3825905" y="463616"/>
                </a:lnTo>
                <a:lnTo>
                  <a:pt x="3855688" y="439145"/>
                </a:lnTo>
                <a:lnTo>
                  <a:pt x="3885471" y="416328"/>
                </a:lnTo>
                <a:lnTo>
                  <a:pt x="3916257" y="393842"/>
                </a:lnTo>
                <a:lnTo>
                  <a:pt x="3998578" y="339610"/>
                </a:lnTo>
                <a:lnTo>
                  <a:pt x="4082237" y="289016"/>
                </a:lnTo>
                <a:lnTo>
                  <a:pt x="4165562" y="242720"/>
                </a:lnTo>
                <a:lnTo>
                  <a:pt x="4249556" y="200393"/>
                </a:lnTo>
                <a:lnTo>
                  <a:pt x="4333884" y="162034"/>
                </a:lnTo>
                <a:lnTo>
                  <a:pt x="4417878" y="127643"/>
                </a:lnTo>
                <a:lnTo>
                  <a:pt x="4502542" y="97220"/>
                </a:lnTo>
                <a:lnTo>
                  <a:pt x="4586536" y="71097"/>
                </a:lnTo>
                <a:lnTo>
                  <a:pt x="4670864" y="48941"/>
                </a:lnTo>
                <a:lnTo>
                  <a:pt x="4754858" y="31084"/>
                </a:lnTo>
                <a:lnTo>
                  <a:pt x="4839186" y="17196"/>
                </a:lnTo>
                <a:lnTo>
                  <a:pt x="4922511" y="7275"/>
                </a:lnTo>
                <a:lnTo>
                  <a:pt x="5005836" y="1323"/>
                </a:lnTo>
                <a:close/>
              </a:path>
            </a:pathLst>
          </a:custGeom>
        </p:spPr>
        <p:txBody>
          <a:bodyPr wrap="square">
            <a:noAutofit/>
          </a:bodyPr>
          <a:lstStyle>
            <a:lvl1pPr marL="0" indent="0">
              <a:buNone/>
              <a:defRPr sz="1400"/>
            </a:lvl1pPr>
          </a:lstStyle>
          <a:p>
            <a:endParaRPr lang="en-US"/>
          </a:p>
        </p:txBody>
      </p:sp>
    </p:spTree>
    <p:extLst>
      <p:ext uri="{BB962C8B-B14F-4D97-AF65-F5344CB8AC3E}">
        <p14:creationId xmlns:p14="http://schemas.microsoft.com/office/powerpoint/2010/main" val="79696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03496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D7A24A85-F56A-40E9-85F4-3E1EFDFA0786}"/>
              </a:ext>
            </a:extLst>
          </p:cNvPr>
          <p:cNvSpPr>
            <a:spLocks noGrp="1"/>
          </p:cNvSpPr>
          <p:nvPr>
            <p:ph type="pic" sz="quarter" idx="10"/>
          </p:nvPr>
        </p:nvSpPr>
        <p:spPr>
          <a:xfrm>
            <a:off x="0" y="1286637"/>
            <a:ext cx="6941035" cy="4284727"/>
          </a:xfrm>
          <a:custGeom>
            <a:avLst/>
            <a:gdLst>
              <a:gd name="connsiteX0" fmla="*/ 0 w 6941035"/>
              <a:gd name="connsiteY0" fmla="*/ 0 h 4284727"/>
              <a:gd name="connsiteX1" fmla="*/ 4733202 w 6941035"/>
              <a:gd name="connsiteY1" fmla="*/ 0 h 4284727"/>
              <a:gd name="connsiteX2" fmla="*/ 6941035 w 6941035"/>
              <a:gd name="connsiteY2" fmla="*/ 4284727 h 4284727"/>
              <a:gd name="connsiteX3" fmla="*/ 0 w 6941035"/>
              <a:gd name="connsiteY3" fmla="*/ 4284727 h 4284727"/>
            </a:gdLst>
            <a:ahLst/>
            <a:cxnLst>
              <a:cxn ang="0">
                <a:pos x="connsiteX0" y="connsiteY0"/>
              </a:cxn>
              <a:cxn ang="0">
                <a:pos x="connsiteX1" y="connsiteY1"/>
              </a:cxn>
              <a:cxn ang="0">
                <a:pos x="connsiteX2" y="connsiteY2"/>
              </a:cxn>
              <a:cxn ang="0">
                <a:pos x="connsiteX3" y="connsiteY3"/>
              </a:cxn>
            </a:cxnLst>
            <a:rect l="l" t="t" r="r" b="b"/>
            <a:pathLst>
              <a:path w="6941035" h="4284727">
                <a:moveTo>
                  <a:pt x="0" y="0"/>
                </a:moveTo>
                <a:lnTo>
                  <a:pt x="4733202" y="0"/>
                </a:lnTo>
                <a:lnTo>
                  <a:pt x="6941035" y="4284727"/>
                </a:lnTo>
                <a:lnTo>
                  <a:pt x="0" y="4284727"/>
                </a:lnTo>
                <a:close/>
              </a:path>
            </a:pathLst>
          </a:custGeom>
        </p:spPr>
        <p:txBody>
          <a:bodyPr wrap="square">
            <a:noAutofit/>
          </a:bodyPr>
          <a:lstStyle>
            <a:lvl1pPr marL="0" indent="0">
              <a:buNone/>
              <a:defRPr sz="1600"/>
            </a:lvl1pPr>
          </a:lstStyle>
          <a:p>
            <a:endParaRPr lang="en-US"/>
          </a:p>
        </p:txBody>
      </p:sp>
    </p:spTree>
    <p:extLst>
      <p:ext uri="{BB962C8B-B14F-4D97-AF65-F5344CB8AC3E}">
        <p14:creationId xmlns:p14="http://schemas.microsoft.com/office/powerpoint/2010/main" val="393715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25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29" name="Picture Placeholder 28">
            <a:extLst>
              <a:ext uri="{FF2B5EF4-FFF2-40B4-BE49-F238E27FC236}">
                <a16:creationId xmlns="" xmlns:a16="http://schemas.microsoft.com/office/drawing/2014/main" id="{5B697582-1380-4DEE-BECD-8B8A537A851D}"/>
              </a:ext>
            </a:extLst>
          </p:cNvPr>
          <p:cNvSpPr>
            <a:spLocks noGrp="1"/>
          </p:cNvSpPr>
          <p:nvPr>
            <p:ph type="pic" sz="quarter" idx="16"/>
          </p:nvPr>
        </p:nvSpPr>
        <p:spPr>
          <a:xfrm>
            <a:off x="6125743" y="4749377"/>
            <a:ext cx="713208" cy="713208"/>
          </a:xfrm>
          <a:custGeom>
            <a:avLst/>
            <a:gdLst>
              <a:gd name="connsiteX0" fmla="*/ 356604 w 713208"/>
              <a:gd name="connsiteY0" fmla="*/ 0 h 713208"/>
              <a:gd name="connsiteX1" fmla="*/ 713208 w 713208"/>
              <a:gd name="connsiteY1" fmla="*/ 356604 h 713208"/>
              <a:gd name="connsiteX2" fmla="*/ 356604 w 713208"/>
              <a:gd name="connsiteY2" fmla="*/ 713208 h 713208"/>
              <a:gd name="connsiteX3" fmla="*/ 0 w 713208"/>
              <a:gd name="connsiteY3" fmla="*/ 356604 h 713208"/>
              <a:gd name="connsiteX4" fmla="*/ 356604 w 713208"/>
              <a:gd name="connsiteY4" fmla="*/ 0 h 713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08" h="713208">
                <a:moveTo>
                  <a:pt x="356604" y="0"/>
                </a:moveTo>
                <a:cubicBezTo>
                  <a:pt x="553551" y="0"/>
                  <a:pt x="713208" y="159657"/>
                  <a:pt x="713208" y="356604"/>
                </a:cubicBezTo>
                <a:cubicBezTo>
                  <a:pt x="713208" y="553551"/>
                  <a:pt x="553551" y="713208"/>
                  <a:pt x="356604" y="713208"/>
                </a:cubicBezTo>
                <a:cubicBezTo>
                  <a:pt x="159657" y="713208"/>
                  <a:pt x="0" y="553551"/>
                  <a:pt x="0" y="356604"/>
                </a:cubicBezTo>
                <a:cubicBezTo>
                  <a:pt x="0" y="159657"/>
                  <a:pt x="159657" y="0"/>
                  <a:pt x="356604" y="0"/>
                </a:cubicBezTo>
                <a:close/>
              </a:path>
            </a:pathLst>
          </a:custGeom>
          <a:solidFill>
            <a:schemeClr val="bg1">
              <a:lumMod val="85000"/>
            </a:schemeClr>
          </a:solidFill>
          <a:ln w="38100">
            <a:solidFill>
              <a:schemeClr val="bg1"/>
            </a:solidFill>
          </a:ln>
        </p:spPr>
        <p:txBody>
          <a:bodyPr wrap="square">
            <a:noAutofit/>
          </a:bodyPr>
          <a:lstStyle>
            <a:lvl1pPr marL="0" indent="0">
              <a:buNone/>
              <a:defRPr sz="1100"/>
            </a:lvl1pPr>
          </a:lstStyle>
          <a:p>
            <a:endParaRPr lang="en-US" dirty="0"/>
          </a:p>
        </p:txBody>
      </p:sp>
      <p:sp>
        <p:nvSpPr>
          <p:cNvPr id="27" name="Picture Placeholder 26">
            <a:extLst>
              <a:ext uri="{FF2B5EF4-FFF2-40B4-BE49-F238E27FC236}">
                <a16:creationId xmlns="" xmlns:a16="http://schemas.microsoft.com/office/drawing/2014/main" id="{940DBEB3-7E20-4413-97F1-7EEFB7B55EE0}"/>
              </a:ext>
            </a:extLst>
          </p:cNvPr>
          <p:cNvSpPr>
            <a:spLocks noGrp="1"/>
          </p:cNvSpPr>
          <p:nvPr>
            <p:ph type="pic" sz="quarter" idx="15"/>
          </p:nvPr>
        </p:nvSpPr>
        <p:spPr>
          <a:xfrm>
            <a:off x="6967605" y="3672439"/>
            <a:ext cx="865914" cy="865914"/>
          </a:xfrm>
          <a:custGeom>
            <a:avLst/>
            <a:gdLst>
              <a:gd name="connsiteX0" fmla="*/ 432957 w 865914"/>
              <a:gd name="connsiteY0" fmla="*/ 0 h 865914"/>
              <a:gd name="connsiteX1" fmla="*/ 865914 w 865914"/>
              <a:gd name="connsiteY1" fmla="*/ 432957 h 865914"/>
              <a:gd name="connsiteX2" fmla="*/ 432957 w 865914"/>
              <a:gd name="connsiteY2" fmla="*/ 865914 h 865914"/>
              <a:gd name="connsiteX3" fmla="*/ 0 w 865914"/>
              <a:gd name="connsiteY3" fmla="*/ 432957 h 865914"/>
              <a:gd name="connsiteX4" fmla="*/ 432957 w 865914"/>
              <a:gd name="connsiteY4" fmla="*/ 0 h 865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914" h="865914">
                <a:moveTo>
                  <a:pt x="432957" y="0"/>
                </a:moveTo>
                <a:cubicBezTo>
                  <a:pt x="672073" y="0"/>
                  <a:pt x="865914" y="193841"/>
                  <a:pt x="865914" y="432957"/>
                </a:cubicBezTo>
                <a:cubicBezTo>
                  <a:pt x="865914" y="672073"/>
                  <a:pt x="672073" y="865914"/>
                  <a:pt x="432957" y="865914"/>
                </a:cubicBezTo>
                <a:cubicBezTo>
                  <a:pt x="193841" y="865914"/>
                  <a:pt x="0" y="672073"/>
                  <a:pt x="0" y="432957"/>
                </a:cubicBezTo>
                <a:cubicBezTo>
                  <a:pt x="0" y="193841"/>
                  <a:pt x="193841" y="0"/>
                  <a:pt x="432957" y="0"/>
                </a:cubicBezTo>
                <a:close/>
              </a:path>
            </a:pathLst>
          </a:custGeom>
          <a:solidFill>
            <a:schemeClr val="bg1">
              <a:lumMod val="85000"/>
            </a:schemeClr>
          </a:solidFill>
          <a:ln w="38100">
            <a:solidFill>
              <a:schemeClr val="bg1"/>
            </a:solidFill>
          </a:ln>
        </p:spPr>
        <p:txBody>
          <a:bodyPr wrap="square">
            <a:noAutofit/>
          </a:bodyPr>
          <a:lstStyle>
            <a:lvl1pPr marL="0" indent="0">
              <a:buNone/>
              <a:defRPr sz="1100"/>
            </a:lvl1pPr>
          </a:lstStyle>
          <a:p>
            <a:endParaRPr lang="en-US" dirty="0"/>
          </a:p>
        </p:txBody>
      </p:sp>
      <p:sp>
        <p:nvSpPr>
          <p:cNvPr id="25" name="Picture Placeholder 24">
            <a:extLst>
              <a:ext uri="{FF2B5EF4-FFF2-40B4-BE49-F238E27FC236}">
                <a16:creationId xmlns="" xmlns:a16="http://schemas.microsoft.com/office/drawing/2014/main" id="{C18AAEED-E493-4449-8A9C-1C9BA2969066}"/>
              </a:ext>
            </a:extLst>
          </p:cNvPr>
          <p:cNvSpPr>
            <a:spLocks noGrp="1"/>
          </p:cNvSpPr>
          <p:nvPr>
            <p:ph type="pic" sz="quarter" idx="14"/>
          </p:nvPr>
        </p:nvSpPr>
        <p:spPr>
          <a:xfrm>
            <a:off x="10569387" y="3074034"/>
            <a:ext cx="700728" cy="700728"/>
          </a:xfrm>
          <a:custGeom>
            <a:avLst/>
            <a:gdLst>
              <a:gd name="connsiteX0" fmla="*/ 350364 w 700728"/>
              <a:gd name="connsiteY0" fmla="*/ 0 h 700728"/>
              <a:gd name="connsiteX1" fmla="*/ 700728 w 700728"/>
              <a:gd name="connsiteY1" fmla="*/ 350364 h 700728"/>
              <a:gd name="connsiteX2" fmla="*/ 350364 w 700728"/>
              <a:gd name="connsiteY2" fmla="*/ 700728 h 700728"/>
              <a:gd name="connsiteX3" fmla="*/ 0 w 700728"/>
              <a:gd name="connsiteY3" fmla="*/ 350364 h 700728"/>
              <a:gd name="connsiteX4" fmla="*/ 350364 w 700728"/>
              <a:gd name="connsiteY4" fmla="*/ 0 h 700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728" h="700728">
                <a:moveTo>
                  <a:pt x="350364" y="0"/>
                </a:moveTo>
                <a:cubicBezTo>
                  <a:pt x="543865" y="0"/>
                  <a:pt x="700728" y="156863"/>
                  <a:pt x="700728" y="350364"/>
                </a:cubicBezTo>
                <a:cubicBezTo>
                  <a:pt x="700728" y="543865"/>
                  <a:pt x="543865" y="700728"/>
                  <a:pt x="350364" y="700728"/>
                </a:cubicBezTo>
                <a:cubicBezTo>
                  <a:pt x="156863" y="700728"/>
                  <a:pt x="0" y="543865"/>
                  <a:pt x="0" y="350364"/>
                </a:cubicBezTo>
                <a:cubicBezTo>
                  <a:pt x="0" y="156863"/>
                  <a:pt x="156863" y="0"/>
                  <a:pt x="350364" y="0"/>
                </a:cubicBezTo>
                <a:close/>
              </a:path>
            </a:pathLst>
          </a:custGeom>
          <a:solidFill>
            <a:schemeClr val="bg1">
              <a:lumMod val="85000"/>
            </a:schemeClr>
          </a:solidFill>
          <a:ln w="38100">
            <a:solidFill>
              <a:schemeClr val="bg1"/>
            </a:solidFill>
          </a:ln>
        </p:spPr>
        <p:txBody>
          <a:bodyPr wrap="square">
            <a:noAutofit/>
          </a:bodyPr>
          <a:lstStyle>
            <a:lvl1pPr marL="0" indent="0">
              <a:buNone/>
              <a:defRPr sz="1100"/>
            </a:lvl1pPr>
          </a:lstStyle>
          <a:p>
            <a:endParaRPr lang="en-US"/>
          </a:p>
        </p:txBody>
      </p:sp>
      <p:sp>
        <p:nvSpPr>
          <p:cNvPr id="23" name="Picture Placeholder 22">
            <a:extLst>
              <a:ext uri="{FF2B5EF4-FFF2-40B4-BE49-F238E27FC236}">
                <a16:creationId xmlns="" xmlns:a16="http://schemas.microsoft.com/office/drawing/2014/main" id="{23BD7BAF-69C7-488A-AB99-B730F7DBFE70}"/>
              </a:ext>
            </a:extLst>
          </p:cNvPr>
          <p:cNvSpPr>
            <a:spLocks noGrp="1"/>
          </p:cNvSpPr>
          <p:nvPr>
            <p:ph type="pic" sz="quarter" idx="13"/>
          </p:nvPr>
        </p:nvSpPr>
        <p:spPr>
          <a:xfrm>
            <a:off x="8767815" y="3599227"/>
            <a:ext cx="1440868" cy="1440868"/>
          </a:xfrm>
          <a:custGeom>
            <a:avLst/>
            <a:gdLst>
              <a:gd name="connsiteX0" fmla="*/ 720434 w 1440868"/>
              <a:gd name="connsiteY0" fmla="*/ 0 h 1440868"/>
              <a:gd name="connsiteX1" fmla="*/ 1440868 w 1440868"/>
              <a:gd name="connsiteY1" fmla="*/ 720434 h 1440868"/>
              <a:gd name="connsiteX2" fmla="*/ 720434 w 1440868"/>
              <a:gd name="connsiteY2" fmla="*/ 1440868 h 1440868"/>
              <a:gd name="connsiteX3" fmla="*/ 0 w 1440868"/>
              <a:gd name="connsiteY3" fmla="*/ 720434 h 1440868"/>
              <a:gd name="connsiteX4" fmla="*/ 720434 w 1440868"/>
              <a:gd name="connsiteY4" fmla="*/ 0 h 1440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868" h="1440868">
                <a:moveTo>
                  <a:pt x="720434" y="0"/>
                </a:moveTo>
                <a:cubicBezTo>
                  <a:pt x="1118319" y="0"/>
                  <a:pt x="1440868" y="322549"/>
                  <a:pt x="1440868" y="720434"/>
                </a:cubicBezTo>
                <a:cubicBezTo>
                  <a:pt x="1440868" y="1118319"/>
                  <a:pt x="1118319" y="1440868"/>
                  <a:pt x="720434" y="1440868"/>
                </a:cubicBezTo>
                <a:cubicBezTo>
                  <a:pt x="322549" y="1440868"/>
                  <a:pt x="0" y="1118319"/>
                  <a:pt x="0" y="720434"/>
                </a:cubicBezTo>
                <a:cubicBezTo>
                  <a:pt x="0" y="322549"/>
                  <a:pt x="322549" y="0"/>
                  <a:pt x="720434" y="0"/>
                </a:cubicBezTo>
                <a:close/>
              </a:path>
            </a:pathLst>
          </a:custGeom>
          <a:solidFill>
            <a:schemeClr val="bg1">
              <a:lumMod val="85000"/>
            </a:schemeClr>
          </a:solidFill>
          <a:ln w="38100">
            <a:solidFill>
              <a:schemeClr val="bg1"/>
            </a:solidFill>
          </a:ln>
        </p:spPr>
        <p:txBody>
          <a:bodyPr wrap="square">
            <a:noAutofit/>
          </a:bodyPr>
          <a:lstStyle>
            <a:lvl1pPr marL="0" indent="0">
              <a:buNone/>
              <a:defRPr sz="1100"/>
            </a:lvl1pPr>
          </a:lstStyle>
          <a:p>
            <a:endParaRPr lang="en-US"/>
          </a:p>
        </p:txBody>
      </p:sp>
      <p:sp>
        <p:nvSpPr>
          <p:cNvPr id="21" name="Picture Placeholder 20">
            <a:extLst>
              <a:ext uri="{FF2B5EF4-FFF2-40B4-BE49-F238E27FC236}">
                <a16:creationId xmlns="" xmlns:a16="http://schemas.microsoft.com/office/drawing/2014/main" id="{3F27F517-D3D8-4E82-AC74-4568CDEC5F27}"/>
              </a:ext>
            </a:extLst>
          </p:cNvPr>
          <p:cNvSpPr>
            <a:spLocks noGrp="1"/>
          </p:cNvSpPr>
          <p:nvPr>
            <p:ph type="pic" sz="quarter" idx="12"/>
          </p:nvPr>
        </p:nvSpPr>
        <p:spPr>
          <a:xfrm>
            <a:off x="9828671" y="1298941"/>
            <a:ext cx="700728" cy="700728"/>
          </a:xfrm>
          <a:custGeom>
            <a:avLst/>
            <a:gdLst>
              <a:gd name="connsiteX0" fmla="*/ 350364 w 700728"/>
              <a:gd name="connsiteY0" fmla="*/ 0 h 700728"/>
              <a:gd name="connsiteX1" fmla="*/ 700728 w 700728"/>
              <a:gd name="connsiteY1" fmla="*/ 350364 h 700728"/>
              <a:gd name="connsiteX2" fmla="*/ 350364 w 700728"/>
              <a:gd name="connsiteY2" fmla="*/ 700728 h 700728"/>
              <a:gd name="connsiteX3" fmla="*/ 0 w 700728"/>
              <a:gd name="connsiteY3" fmla="*/ 350364 h 700728"/>
              <a:gd name="connsiteX4" fmla="*/ 350364 w 700728"/>
              <a:gd name="connsiteY4" fmla="*/ 0 h 700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728" h="700728">
                <a:moveTo>
                  <a:pt x="350364" y="0"/>
                </a:moveTo>
                <a:cubicBezTo>
                  <a:pt x="543865" y="0"/>
                  <a:pt x="700728" y="156863"/>
                  <a:pt x="700728" y="350364"/>
                </a:cubicBezTo>
                <a:cubicBezTo>
                  <a:pt x="700728" y="543865"/>
                  <a:pt x="543865" y="700728"/>
                  <a:pt x="350364" y="700728"/>
                </a:cubicBezTo>
                <a:cubicBezTo>
                  <a:pt x="156863" y="700728"/>
                  <a:pt x="0" y="543865"/>
                  <a:pt x="0" y="350364"/>
                </a:cubicBezTo>
                <a:cubicBezTo>
                  <a:pt x="0" y="156863"/>
                  <a:pt x="156863" y="0"/>
                  <a:pt x="350364" y="0"/>
                </a:cubicBezTo>
                <a:close/>
              </a:path>
            </a:pathLst>
          </a:custGeom>
          <a:solidFill>
            <a:schemeClr val="bg1">
              <a:lumMod val="85000"/>
            </a:schemeClr>
          </a:solidFill>
          <a:ln w="38100">
            <a:solidFill>
              <a:schemeClr val="bg1"/>
            </a:solidFill>
          </a:ln>
        </p:spPr>
        <p:txBody>
          <a:bodyPr wrap="square">
            <a:noAutofit/>
          </a:bodyPr>
          <a:lstStyle>
            <a:lvl1pPr marL="0" indent="0">
              <a:buNone/>
              <a:defRPr sz="1100"/>
            </a:lvl1pPr>
          </a:lstStyle>
          <a:p>
            <a:endParaRPr lang="en-US"/>
          </a:p>
        </p:txBody>
      </p:sp>
      <p:sp>
        <p:nvSpPr>
          <p:cNvPr id="19" name="Picture Placeholder 18">
            <a:extLst>
              <a:ext uri="{FF2B5EF4-FFF2-40B4-BE49-F238E27FC236}">
                <a16:creationId xmlns="" xmlns:a16="http://schemas.microsoft.com/office/drawing/2014/main" id="{9CCEB0E1-6438-4D90-BD07-1C29092F2F8A}"/>
              </a:ext>
            </a:extLst>
          </p:cNvPr>
          <p:cNvSpPr>
            <a:spLocks noGrp="1"/>
          </p:cNvSpPr>
          <p:nvPr>
            <p:ph type="pic" sz="quarter" idx="11"/>
          </p:nvPr>
        </p:nvSpPr>
        <p:spPr>
          <a:xfrm>
            <a:off x="8378363" y="1625013"/>
            <a:ext cx="1014346" cy="1014346"/>
          </a:xfrm>
          <a:custGeom>
            <a:avLst/>
            <a:gdLst>
              <a:gd name="connsiteX0" fmla="*/ 507173 w 1014346"/>
              <a:gd name="connsiteY0" fmla="*/ 0 h 1014346"/>
              <a:gd name="connsiteX1" fmla="*/ 1014346 w 1014346"/>
              <a:gd name="connsiteY1" fmla="*/ 507173 h 1014346"/>
              <a:gd name="connsiteX2" fmla="*/ 507173 w 1014346"/>
              <a:gd name="connsiteY2" fmla="*/ 1014346 h 1014346"/>
              <a:gd name="connsiteX3" fmla="*/ 0 w 1014346"/>
              <a:gd name="connsiteY3" fmla="*/ 507173 h 1014346"/>
              <a:gd name="connsiteX4" fmla="*/ 507173 w 1014346"/>
              <a:gd name="connsiteY4" fmla="*/ 0 h 101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346" h="1014346">
                <a:moveTo>
                  <a:pt x="507173" y="0"/>
                </a:moveTo>
                <a:cubicBezTo>
                  <a:pt x="787277" y="0"/>
                  <a:pt x="1014346" y="227069"/>
                  <a:pt x="1014346" y="507173"/>
                </a:cubicBezTo>
                <a:cubicBezTo>
                  <a:pt x="1014346" y="787277"/>
                  <a:pt x="787277" y="1014346"/>
                  <a:pt x="507173" y="1014346"/>
                </a:cubicBezTo>
                <a:cubicBezTo>
                  <a:pt x="227069" y="1014346"/>
                  <a:pt x="0" y="787277"/>
                  <a:pt x="0" y="507173"/>
                </a:cubicBezTo>
                <a:cubicBezTo>
                  <a:pt x="0" y="227069"/>
                  <a:pt x="227069" y="0"/>
                  <a:pt x="507173" y="0"/>
                </a:cubicBezTo>
                <a:close/>
              </a:path>
            </a:pathLst>
          </a:custGeom>
          <a:solidFill>
            <a:schemeClr val="bg1">
              <a:lumMod val="85000"/>
            </a:schemeClr>
          </a:solidFill>
          <a:ln w="38100">
            <a:solidFill>
              <a:schemeClr val="bg1"/>
            </a:solidFill>
          </a:ln>
        </p:spPr>
        <p:txBody>
          <a:bodyPr wrap="square">
            <a:noAutofit/>
          </a:bodyPr>
          <a:lstStyle>
            <a:lvl1pPr marL="0" indent="0">
              <a:buNone/>
              <a:defRPr sz="1100"/>
            </a:lvl1pPr>
          </a:lstStyle>
          <a:p>
            <a:endParaRPr lang="en-US"/>
          </a:p>
        </p:txBody>
      </p:sp>
      <p:sp>
        <p:nvSpPr>
          <p:cNvPr id="17" name="Picture Placeholder 16">
            <a:extLst>
              <a:ext uri="{FF2B5EF4-FFF2-40B4-BE49-F238E27FC236}">
                <a16:creationId xmlns="" xmlns:a16="http://schemas.microsoft.com/office/drawing/2014/main" id="{315E1224-A13A-4259-8979-F970251FE1E4}"/>
              </a:ext>
            </a:extLst>
          </p:cNvPr>
          <p:cNvSpPr>
            <a:spLocks noGrp="1"/>
          </p:cNvSpPr>
          <p:nvPr>
            <p:ph type="pic" sz="quarter" idx="10"/>
          </p:nvPr>
        </p:nvSpPr>
        <p:spPr>
          <a:xfrm>
            <a:off x="5791200" y="1412419"/>
            <a:ext cx="1173600" cy="1173600"/>
          </a:xfrm>
          <a:custGeom>
            <a:avLst/>
            <a:gdLst>
              <a:gd name="connsiteX0" fmla="*/ 586800 w 1173600"/>
              <a:gd name="connsiteY0" fmla="*/ 0 h 1173600"/>
              <a:gd name="connsiteX1" fmla="*/ 1173600 w 1173600"/>
              <a:gd name="connsiteY1" fmla="*/ 586800 h 1173600"/>
              <a:gd name="connsiteX2" fmla="*/ 586800 w 1173600"/>
              <a:gd name="connsiteY2" fmla="*/ 1173600 h 1173600"/>
              <a:gd name="connsiteX3" fmla="*/ 0 w 1173600"/>
              <a:gd name="connsiteY3" fmla="*/ 586800 h 1173600"/>
              <a:gd name="connsiteX4" fmla="*/ 586800 w 1173600"/>
              <a:gd name="connsiteY4" fmla="*/ 0 h 11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00" h="1173600">
                <a:moveTo>
                  <a:pt x="586800" y="0"/>
                </a:moveTo>
                <a:cubicBezTo>
                  <a:pt x="910881" y="0"/>
                  <a:pt x="1173600" y="262719"/>
                  <a:pt x="1173600" y="586800"/>
                </a:cubicBezTo>
                <a:cubicBezTo>
                  <a:pt x="1173600" y="910881"/>
                  <a:pt x="910881" y="1173600"/>
                  <a:pt x="586800" y="1173600"/>
                </a:cubicBezTo>
                <a:cubicBezTo>
                  <a:pt x="262719" y="1173600"/>
                  <a:pt x="0" y="910881"/>
                  <a:pt x="0" y="586800"/>
                </a:cubicBezTo>
                <a:cubicBezTo>
                  <a:pt x="0" y="262719"/>
                  <a:pt x="262719" y="0"/>
                  <a:pt x="586800" y="0"/>
                </a:cubicBezTo>
                <a:close/>
              </a:path>
            </a:pathLst>
          </a:custGeom>
          <a:solidFill>
            <a:schemeClr val="bg1">
              <a:lumMod val="85000"/>
            </a:schemeClr>
          </a:solidFill>
          <a:ln w="38100">
            <a:solidFill>
              <a:schemeClr val="bg1"/>
            </a:solidFill>
          </a:ln>
        </p:spPr>
        <p:txBody>
          <a:bodyPr wrap="square">
            <a:noAutofit/>
          </a:bodyPr>
          <a:lstStyle>
            <a:lvl1pPr marL="0" indent="0">
              <a:buNone/>
              <a:defRPr sz="1100"/>
            </a:lvl1pPr>
          </a:lstStyle>
          <a:p>
            <a:endParaRPr lang="en-US"/>
          </a:p>
        </p:txBody>
      </p:sp>
    </p:spTree>
    <p:extLst>
      <p:ext uri="{BB962C8B-B14F-4D97-AF65-F5344CB8AC3E}">
        <p14:creationId xmlns:p14="http://schemas.microsoft.com/office/powerpoint/2010/main" val="108431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75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par>
                                <p:cTn id="10" presetID="53" presetClass="entr" presetSubtype="16" fill="hold" grpId="0" nodeType="withEffect">
                                  <p:stCondLst>
                                    <p:cond delay="1000"/>
                                  </p:stCondLst>
                                  <p:childTnLst>
                                    <p:set>
                                      <p:cBhvr>
                                        <p:cTn id="11" dur="1" fill="hold">
                                          <p:stCondLst>
                                            <p:cond delay="0"/>
                                          </p:stCondLst>
                                        </p:cTn>
                                        <p:tgtEl>
                                          <p:spTgt spid="27"/>
                                        </p:tgtEl>
                                        <p:attrNameLst>
                                          <p:attrName>style.visibility</p:attrName>
                                        </p:attrNameLst>
                                      </p:cBhvr>
                                      <p:to>
                                        <p:strVal val="visible"/>
                                      </p:to>
                                    </p:set>
                                    <p:anim calcmode="lin" valueType="num">
                                      <p:cBhvr>
                                        <p:cTn id="12" dur="750" fill="hold"/>
                                        <p:tgtEl>
                                          <p:spTgt spid="27"/>
                                        </p:tgtEl>
                                        <p:attrNameLst>
                                          <p:attrName>ppt_w</p:attrName>
                                        </p:attrNameLst>
                                      </p:cBhvr>
                                      <p:tavLst>
                                        <p:tav tm="0">
                                          <p:val>
                                            <p:fltVal val="0"/>
                                          </p:val>
                                        </p:tav>
                                        <p:tav tm="100000">
                                          <p:val>
                                            <p:strVal val="#ppt_w"/>
                                          </p:val>
                                        </p:tav>
                                      </p:tavLst>
                                    </p:anim>
                                    <p:anim calcmode="lin" valueType="num">
                                      <p:cBhvr>
                                        <p:cTn id="13" dur="750" fill="hold"/>
                                        <p:tgtEl>
                                          <p:spTgt spid="27"/>
                                        </p:tgtEl>
                                        <p:attrNameLst>
                                          <p:attrName>ppt_h</p:attrName>
                                        </p:attrNameLst>
                                      </p:cBhvr>
                                      <p:tavLst>
                                        <p:tav tm="0">
                                          <p:val>
                                            <p:fltVal val="0"/>
                                          </p:val>
                                        </p:tav>
                                        <p:tav tm="100000">
                                          <p:val>
                                            <p:strVal val="#ppt_h"/>
                                          </p:val>
                                        </p:tav>
                                      </p:tavLst>
                                    </p:anim>
                                    <p:animEffect transition="in" filter="fade">
                                      <p:cBhvr>
                                        <p:cTn id="14" dur="750"/>
                                        <p:tgtEl>
                                          <p:spTgt spid="27"/>
                                        </p:tgtEl>
                                      </p:cBhvr>
                                    </p:animEffect>
                                  </p:childTnLst>
                                </p:cTn>
                              </p:par>
                              <p:par>
                                <p:cTn id="15" presetID="53" presetClass="entr" presetSubtype="16" fill="hold" grpId="0" nodeType="withEffect">
                                  <p:stCondLst>
                                    <p:cond delay="1250"/>
                                  </p:stCondLst>
                                  <p:childTnLst>
                                    <p:set>
                                      <p:cBhvr>
                                        <p:cTn id="16" dur="1" fill="hold">
                                          <p:stCondLst>
                                            <p:cond delay="0"/>
                                          </p:stCondLst>
                                        </p:cTn>
                                        <p:tgtEl>
                                          <p:spTgt spid="19"/>
                                        </p:tgtEl>
                                        <p:attrNameLst>
                                          <p:attrName>style.visibility</p:attrName>
                                        </p:attrNameLst>
                                      </p:cBhvr>
                                      <p:to>
                                        <p:strVal val="visible"/>
                                      </p:to>
                                    </p:set>
                                    <p:anim calcmode="lin" valueType="num">
                                      <p:cBhvr>
                                        <p:cTn id="17" dur="750" fill="hold"/>
                                        <p:tgtEl>
                                          <p:spTgt spid="19"/>
                                        </p:tgtEl>
                                        <p:attrNameLst>
                                          <p:attrName>ppt_w</p:attrName>
                                        </p:attrNameLst>
                                      </p:cBhvr>
                                      <p:tavLst>
                                        <p:tav tm="0">
                                          <p:val>
                                            <p:fltVal val="0"/>
                                          </p:val>
                                        </p:tav>
                                        <p:tav tm="100000">
                                          <p:val>
                                            <p:strVal val="#ppt_w"/>
                                          </p:val>
                                        </p:tav>
                                      </p:tavLst>
                                    </p:anim>
                                    <p:anim calcmode="lin" valueType="num">
                                      <p:cBhvr>
                                        <p:cTn id="18" dur="750" fill="hold"/>
                                        <p:tgtEl>
                                          <p:spTgt spid="19"/>
                                        </p:tgtEl>
                                        <p:attrNameLst>
                                          <p:attrName>ppt_h</p:attrName>
                                        </p:attrNameLst>
                                      </p:cBhvr>
                                      <p:tavLst>
                                        <p:tav tm="0">
                                          <p:val>
                                            <p:fltVal val="0"/>
                                          </p:val>
                                        </p:tav>
                                        <p:tav tm="100000">
                                          <p:val>
                                            <p:strVal val="#ppt_h"/>
                                          </p:val>
                                        </p:tav>
                                      </p:tavLst>
                                    </p:anim>
                                    <p:animEffect transition="in" filter="fade">
                                      <p:cBhvr>
                                        <p:cTn id="19" dur="750"/>
                                        <p:tgtEl>
                                          <p:spTgt spid="19"/>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29"/>
                                        </p:tgtEl>
                                        <p:attrNameLst>
                                          <p:attrName>style.visibility</p:attrName>
                                        </p:attrNameLst>
                                      </p:cBhvr>
                                      <p:to>
                                        <p:strVal val="visible"/>
                                      </p:to>
                                    </p:set>
                                    <p:anim calcmode="lin" valueType="num">
                                      <p:cBhvr>
                                        <p:cTn id="22" dur="750" fill="hold"/>
                                        <p:tgtEl>
                                          <p:spTgt spid="29"/>
                                        </p:tgtEl>
                                        <p:attrNameLst>
                                          <p:attrName>ppt_w</p:attrName>
                                        </p:attrNameLst>
                                      </p:cBhvr>
                                      <p:tavLst>
                                        <p:tav tm="0">
                                          <p:val>
                                            <p:fltVal val="0"/>
                                          </p:val>
                                        </p:tav>
                                        <p:tav tm="100000">
                                          <p:val>
                                            <p:strVal val="#ppt_w"/>
                                          </p:val>
                                        </p:tav>
                                      </p:tavLst>
                                    </p:anim>
                                    <p:anim calcmode="lin" valueType="num">
                                      <p:cBhvr>
                                        <p:cTn id="23" dur="750" fill="hold"/>
                                        <p:tgtEl>
                                          <p:spTgt spid="29"/>
                                        </p:tgtEl>
                                        <p:attrNameLst>
                                          <p:attrName>ppt_h</p:attrName>
                                        </p:attrNameLst>
                                      </p:cBhvr>
                                      <p:tavLst>
                                        <p:tav tm="0">
                                          <p:val>
                                            <p:fltVal val="0"/>
                                          </p:val>
                                        </p:tav>
                                        <p:tav tm="100000">
                                          <p:val>
                                            <p:strVal val="#ppt_h"/>
                                          </p:val>
                                        </p:tav>
                                      </p:tavLst>
                                    </p:anim>
                                    <p:animEffect transition="in" filter="fade">
                                      <p:cBhvr>
                                        <p:cTn id="24" dur="750"/>
                                        <p:tgtEl>
                                          <p:spTgt spid="29"/>
                                        </p:tgtEl>
                                      </p:cBhvr>
                                    </p:animEffect>
                                  </p:childTnLst>
                                </p:cTn>
                              </p:par>
                              <p:par>
                                <p:cTn id="25" presetID="53" presetClass="entr" presetSubtype="16" fill="hold" grpId="0" nodeType="withEffect">
                                  <p:stCondLst>
                                    <p:cond delay="1750"/>
                                  </p:stCondLst>
                                  <p:childTnLst>
                                    <p:set>
                                      <p:cBhvr>
                                        <p:cTn id="26" dur="1" fill="hold">
                                          <p:stCondLst>
                                            <p:cond delay="0"/>
                                          </p:stCondLst>
                                        </p:cTn>
                                        <p:tgtEl>
                                          <p:spTgt spid="23"/>
                                        </p:tgtEl>
                                        <p:attrNameLst>
                                          <p:attrName>style.visibility</p:attrName>
                                        </p:attrNameLst>
                                      </p:cBhvr>
                                      <p:to>
                                        <p:strVal val="visible"/>
                                      </p:to>
                                    </p:set>
                                    <p:anim calcmode="lin" valueType="num">
                                      <p:cBhvr>
                                        <p:cTn id="27" dur="750" fill="hold"/>
                                        <p:tgtEl>
                                          <p:spTgt spid="23"/>
                                        </p:tgtEl>
                                        <p:attrNameLst>
                                          <p:attrName>ppt_w</p:attrName>
                                        </p:attrNameLst>
                                      </p:cBhvr>
                                      <p:tavLst>
                                        <p:tav tm="0">
                                          <p:val>
                                            <p:fltVal val="0"/>
                                          </p:val>
                                        </p:tav>
                                        <p:tav tm="100000">
                                          <p:val>
                                            <p:strVal val="#ppt_w"/>
                                          </p:val>
                                        </p:tav>
                                      </p:tavLst>
                                    </p:anim>
                                    <p:anim calcmode="lin" valueType="num">
                                      <p:cBhvr>
                                        <p:cTn id="28" dur="750" fill="hold"/>
                                        <p:tgtEl>
                                          <p:spTgt spid="23"/>
                                        </p:tgtEl>
                                        <p:attrNameLst>
                                          <p:attrName>ppt_h</p:attrName>
                                        </p:attrNameLst>
                                      </p:cBhvr>
                                      <p:tavLst>
                                        <p:tav tm="0">
                                          <p:val>
                                            <p:fltVal val="0"/>
                                          </p:val>
                                        </p:tav>
                                        <p:tav tm="100000">
                                          <p:val>
                                            <p:strVal val="#ppt_h"/>
                                          </p:val>
                                        </p:tav>
                                      </p:tavLst>
                                    </p:anim>
                                    <p:animEffect transition="in" filter="fade">
                                      <p:cBhvr>
                                        <p:cTn id="29" dur="750"/>
                                        <p:tgtEl>
                                          <p:spTgt spid="23"/>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21"/>
                                        </p:tgtEl>
                                        <p:attrNameLst>
                                          <p:attrName>style.visibility</p:attrName>
                                        </p:attrNameLst>
                                      </p:cBhvr>
                                      <p:to>
                                        <p:strVal val="visible"/>
                                      </p:to>
                                    </p:set>
                                    <p:anim calcmode="lin" valueType="num">
                                      <p:cBhvr>
                                        <p:cTn id="32" dur="750" fill="hold"/>
                                        <p:tgtEl>
                                          <p:spTgt spid="21"/>
                                        </p:tgtEl>
                                        <p:attrNameLst>
                                          <p:attrName>ppt_w</p:attrName>
                                        </p:attrNameLst>
                                      </p:cBhvr>
                                      <p:tavLst>
                                        <p:tav tm="0">
                                          <p:val>
                                            <p:fltVal val="0"/>
                                          </p:val>
                                        </p:tav>
                                        <p:tav tm="100000">
                                          <p:val>
                                            <p:strVal val="#ppt_w"/>
                                          </p:val>
                                        </p:tav>
                                      </p:tavLst>
                                    </p:anim>
                                    <p:anim calcmode="lin" valueType="num">
                                      <p:cBhvr>
                                        <p:cTn id="33" dur="750" fill="hold"/>
                                        <p:tgtEl>
                                          <p:spTgt spid="21"/>
                                        </p:tgtEl>
                                        <p:attrNameLst>
                                          <p:attrName>ppt_h</p:attrName>
                                        </p:attrNameLst>
                                      </p:cBhvr>
                                      <p:tavLst>
                                        <p:tav tm="0">
                                          <p:val>
                                            <p:fltVal val="0"/>
                                          </p:val>
                                        </p:tav>
                                        <p:tav tm="100000">
                                          <p:val>
                                            <p:strVal val="#ppt_h"/>
                                          </p:val>
                                        </p:tav>
                                      </p:tavLst>
                                    </p:anim>
                                    <p:animEffect transition="in" filter="fade">
                                      <p:cBhvr>
                                        <p:cTn id="34" dur="750"/>
                                        <p:tgtEl>
                                          <p:spTgt spid="21"/>
                                        </p:tgtEl>
                                      </p:cBhvr>
                                    </p:animEffect>
                                  </p:childTnLst>
                                </p:cTn>
                              </p:par>
                              <p:par>
                                <p:cTn id="35" presetID="53" presetClass="entr" presetSubtype="16" fill="hold" grpId="0" nodeType="withEffect">
                                  <p:stCondLst>
                                    <p:cond delay="2250"/>
                                  </p:stCondLst>
                                  <p:childTnLst>
                                    <p:set>
                                      <p:cBhvr>
                                        <p:cTn id="36" dur="1" fill="hold">
                                          <p:stCondLst>
                                            <p:cond delay="0"/>
                                          </p:stCondLst>
                                        </p:cTn>
                                        <p:tgtEl>
                                          <p:spTgt spid="25"/>
                                        </p:tgtEl>
                                        <p:attrNameLst>
                                          <p:attrName>style.visibility</p:attrName>
                                        </p:attrNameLst>
                                      </p:cBhvr>
                                      <p:to>
                                        <p:strVal val="visible"/>
                                      </p:to>
                                    </p:set>
                                    <p:anim calcmode="lin" valueType="num">
                                      <p:cBhvr>
                                        <p:cTn id="37" dur="750" fill="hold"/>
                                        <p:tgtEl>
                                          <p:spTgt spid="25"/>
                                        </p:tgtEl>
                                        <p:attrNameLst>
                                          <p:attrName>ppt_w</p:attrName>
                                        </p:attrNameLst>
                                      </p:cBhvr>
                                      <p:tavLst>
                                        <p:tav tm="0">
                                          <p:val>
                                            <p:fltVal val="0"/>
                                          </p:val>
                                        </p:tav>
                                        <p:tav tm="100000">
                                          <p:val>
                                            <p:strVal val="#ppt_w"/>
                                          </p:val>
                                        </p:tav>
                                      </p:tavLst>
                                    </p:anim>
                                    <p:anim calcmode="lin" valueType="num">
                                      <p:cBhvr>
                                        <p:cTn id="38" dur="750" fill="hold"/>
                                        <p:tgtEl>
                                          <p:spTgt spid="25"/>
                                        </p:tgtEl>
                                        <p:attrNameLst>
                                          <p:attrName>ppt_h</p:attrName>
                                        </p:attrNameLst>
                                      </p:cBhvr>
                                      <p:tavLst>
                                        <p:tav tm="0">
                                          <p:val>
                                            <p:fltVal val="0"/>
                                          </p:val>
                                        </p:tav>
                                        <p:tav tm="100000">
                                          <p:val>
                                            <p:strVal val="#ppt_h"/>
                                          </p:val>
                                        </p:tav>
                                      </p:tavLst>
                                    </p:anim>
                                    <p:animEffect transition="in" filter="fade">
                                      <p:cBhvr>
                                        <p:cTn id="3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7" grpId="0" animBg="1"/>
      <p:bldP spid="25" grpId="0" animBg="1"/>
      <p:bldP spid="23" grpId="0" animBg="1"/>
      <p:bldP spid="21" grpId="0" animBg="1"/>
      <p:bldP spid="19" grpId="0" animBg="1"/>
      <p:bldP spid="17"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D90CE087-E13B-42CA-BBDE-A367DC5775ED}"/>
              </a:ext>
            </a:extLst>
          </p:cNvPr>
          <p:cNvSpPr>
            <a:spLocks noGrp="1"/>
          </p:cNvSpPr>
          <p:nvPr>
            <p:ph type="pic" sz="quarter" idx="10"/>
          </p:nvPr>
        </p:nvSpPr>
        <p:spPr>
          <a:xfrm>
            <a:off x="6570448" y="2365629"/>
            <a:ext cx="671512" cy="671512"/>
          </a:xfrm>
          <a:custGeom>
            <a:avLst/>
            <a:gdLst>
              <a:gd name="connsiteX0" fmla="*/ 335756 w 671512"/>
              <a:gd name="connsiteY0" fmla="*/ 0 h 671512"/>
              <a:gd name="connsiteX1" fmla="*/ 671512 w 671512"/>
              <a:gd name="connsiteY1" fmla="*/ 335756 h 671512"/>
              <a:gd name="connsiteX2" fmla="*/ 335756 w 671512"/>
              <a:gd name="connsiteY2" fmla="*/ 671512 h 671512"/>
              <a:gd name="connsiteX3" fmla="*/ 0 w 671512"/>
              <a:gd name="connsiteY3" fmla="*/ 335756 h 671512"/>
              <a:gd name="connsiteX4" fmla="*/ 335756 w 671512"/>
              <a:gd name="connsiteY4" fmla="*/ 0 h 6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671512">
                <a:moveTo>
                  <a:pt x="335756" y="0"/>
                </a:moveTo>
                <a:cubicBezTo>
                  <a:pt x="521189" y="0"/>
                  <a:pt x="671512" y="150323"/>
                  <a:pt x="671512" y="335756"/>
                </a:cubicBezTo>
                <a:cubicBezTo>
                  <a:pt x="671512" y="521189"/>
                  <a:pt x="521189" y="671512"/>
                  <a:pt x="335756" y="671512"/>
                </a:cubicBezTo>
                <a:cubicBezTo>
                  <a:pt x="150323" y="671512"/>
                  <a:pt x="0" y="521189"/>
                  <a:pt x="0" y="335756"/>
                </a:cubicBezTo>
                <a:cubicBezTo>
                  <a:pt x="0" y="150323"/>
                  <a:pt x="150323" y="0"/>
                  <a:pt x="335756" y="0"/>
                </a:cubicBezTo>
                <a:close/>
              </a:path>
            </a:pathLst>
          </a:custGeom>
          <a:solidFill>
            <a:schemeClr val="bg1">
              <a:lumMod val="95000"/>
            </a:schemeClr>
          </a:solidFill>
        </p:spPr>
        <p:txBody>
          <a:bodyPr wrap="square">
            <a:noAutofit/>
          </a:bodyPr>
          <a:lstStyle>
            <a:lvl1pPr marL="0" indent="0">
              <a:buNone/>
              <a:defRPr sz="1100"/>
            </a:lvl1pPr>
          </a:lstStyle>
          <a:p>
            <a:endParaRPr lang="en-US"/>
          </a:p>
        </p:txBody>
      </p:sp>
      <p:sp>
        <p:nvSpPr>
          <p:cNvPr id="7" name="Picture Placeholder 6">
            <a:extLst>
              <a:ext uri="{FF2B5EF4-FFF2-40B4-BE49-F238E27FC236}">
                <a16:creationId xmlns="" xmlns:a16="http://schemas.microsoft.com/office/drawing/2014/main" id="{CE88CD52-9B49-4EFC-874F-790C727891B9}"/>
              </a:ext>
            </a:extLst>
          </p:cNvPr>
          <p:cNvSpPr>
            <a:spLocks noGrp="1"/>
          </p:cNvSpPr>
          <p:nvPr>
            <p:ph type="pic" sz="quarter" idx="11"/>
          </p:nvPr>
        </p:nvSpPr>
        <p:spPr>
          <a:xfrm>
            <a:off x="9882635" y="1756674"/>
            <a:ext cx="671512" cy="671512"/>
          </a:xfrm>
          <a:custGeom>
            <a:avLst/>
            <a:gdLst>
              <a:gd name="connsiteX0" fmla="*/ 335756 w 671512"/>
              <a:gd name="connsiteY0" fmla="*/ 0 h 671512"/>
              <a:gd name="connsiteX1" fmla="*/ 671512 w 671512"/>
              <a:gd name="connsiteY1" fmla="*/ 335756 h 671512"/>
              <a:gd name="connsiteX2" fmla="*/ 335756 w 671512"/>
              <a:gd name="connsiteY2" fmla="*/ 671512 h 671512"/>
              <a:gd name="connsiteX3" fmla="*/ 0 w 671512"/>
              <a:gd name="connsiteY3" fmla="*/ 335756 h 671512"/>
              <a:gd name="connsiteX4" fmla="*/ 335756 w 671512"/>
              <a:gd name="connsiteY4" fmla="*/ 0 h 67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671512">
                <a:moveTo>
                  <a:pt x="335756" y="0"/>
                </a:moveTo>
                <a:cubicBezTo>
                  <a:pt x="521189" y="0"/>
                  <a:pt x="671512" y="150323"/>
                  <a:pt x="671512" y="335756"/>
                </a:cubicBezTo>
                <a:cubicBezTo>
                  <a:pt x="671512" y="521189"/>
                  <a:pt x="521189" y="671512"/>
                  <a:pt x="335756" y="671512"/>
                </a:cubicBezTo>
                <a:cubicBezTo>
                  <a:pt x="150323" y="671512"/>
                  <a:pt x="0" y="521189"/>
                  <a:pt x="0" y="335756"/>
                </a:cubicBezTo>
                <a:cubicBezTo>
                  <a:pt x="0" y="150323"/>
                  <a:pt x="150323" y="0"/>
                  <a:pt x="335756" y="0"/>
                </a:cubicBezTo>
                <a:close/>
              </a:path>
            </a:pathLst>
          </a:custGeom>
          <a:solidFill>
            <a:schemeClr val="bg1">
              <a:lumMod val="95000"/>
            </a:schemeClr>
          </a:solidFill>
        </p:spPr>
        <p:txBody>
          <a:bodyPr wrap="square">
            <a:noAutofit/>
          </a:bodyPr>
          <a:lstStyle>
            <a:lvl1pPr marL="0" indent="0">
              <a:buNone/>
              <a:defRPr sz="1100"/>
            </a:lvl1pPr>
          </a:lstStyle>
          <a:p>
            <a:endParaRPr lang="en-US"/>
          </a:p>
        </p:txBody>
      </p:sp>
    </p:spTree>
    <p:extLst>
      <p:ext uri="{BB962C8B-B14F-4D97-AF65-F5344CB8AC3E}">
        <p14:creationId xmlns:p14="http://schemas.microsoft.com/office/powerpoint/2010/main" val="145522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10" presetClass="entr" presetSubtype="0" fill="hold" grpId="0" nodeType="withEffect">
                                  <p:stCondLst>
                                    <p:cond delay="22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324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58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D8850C7D-FE06-4293-B63D-8FCD9EBB269F}"/>
              </a:ext>
            </a:extLst>
          </p:cNvPr>
          <p:cNvSpPr>
            <a:spLocks noGrp="1"/>
          </p:cNvSpPr>
          <p:nvPr>
            <p:ph type="pic" sz="quarter" idx="10"/>
          </p:nvPr>
        </p:nvSpPr>
        <p:spPr>
          <a:xfrm>
            <a:off x="5600700" y="-1"/>
            <a:ext cx="6591300" cy="6030171"/>
          </a:xfrm>
          <a:prstGeom prst="rect">
            <a:avLst/>
          </a:prstGeom>
        </p:spPr>
        <p:txBody>
          <a:bodyPr/>
          <a:lstStyle>
            <a:lvl1pPr marL="0" indent="0">
              <a:buNone/>
              <a:defRPr sz="1400"/>
            </a:lvl1pPr>
          </a:lstStyle>
          <a:p>
            <a:endParaRPr lang="en-US"/>
          </a:p>
        </p:txBody>
      </p:sp>
    </p:spTree>
    <p:extLst>
      <p:ext uri="{BB962C8B-B14F-4D97-AF65-F5344CB8AC3E}">
        <p14:creationId xmlns:p14="http://schemas.microsoft.com/office/powerpoint/2010/main" val="415355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25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DBA77610-0B4E-4FD0-A398-EFE71F35B246}"/>
              </a:ext>
            </a:extLst>
          </p:cNvPr>
          <p:cNvSpPr>
            <a:spLocks noGrp="1"/>
          </p:cNvSpPr>
          <p:nvPr>
            <p:ph type="pic" sz="quarter" idx="10"/>
          </p:nvPr>
        </p:nvSpPr>
        <p:spPr>
          <a:xfrm>
            <a:off x="5755043" y="1"/>
            <a:ext cx="3952568" cy="3967826"/>
          </a:xfrm>
          <a:custGeom>
            <a:avLst/>
            <a:gdLst>
              <a:gd name="connsiteX0" fmla="*/ 0 w 3952568"/>
              <a:gd name="connsiteY0" fmla="*/ 0 h 3967826"/>
              <a:gd name="connsiteX1" fmla="*/ 3952568 w 3952568"/>
              <a:gd name="connsiteY1" fmla="*/ 0 h 3967826"/>
              <a:gd name="connsiteX2" fmla="*/ 1976284 w 3952568"/>
              <a:gd name="connsiteY2" fmla="*/ 3967826 h 3967826"/>
            </a:gdLst>
            <a:ahLst/>
            <a:cxnLst>
              <a:cxn ang="0">
                <a:pos x="connsiteX0" y="connsiteY0"/>
              </a:cxn>
              <a:cxn ang="0">
                <a:pos x="connsiteX1" y="connsiteY1"/>
              </a:cxn>
              <a:cxn ang="0">
                <a:pos x="connsiteX2" y="connsiteY2"/>
              </a:cxn>
            </a:cxnLst>
            <a:rect l="l" t="t" r="r" b="b"/>
            <a:pathLst>
              <a:path w="3952568" h="3967826">
                <a:moveTo>
                  <a:pt x="0" y="0"/>
                </a:moveTo>
                <a:lnTo>
                  <a:pt x="3952568" y="0"/>
                </a:lnTo>
                <a:lnTo>
                  <a:pt x="1976284" y="3967826"/>
                </a:lnTo>
                <a:close/>
              </a:path>
            </a:pathLst>
          </a:custGeom>
        </p:spPr>
        <p:txBody>
          <a:bodyPr wrap="square">
            <a:noAutofit/>
          </a:bodyPr>
          <a:lstStyle>
            <a:lvl1pPr marL="0" indent="0">
              <a:buNone/>
              <a:defRPr sz="1600"/>
            </a:lvl1pPr>
          </a:lstStyle>
          <a:p>
            <a:endParaRPr lang="en-US"/>
          </a:p>
        </p:txBody>
      </p:sp>
    </p:spTree>
    <p:extLst>
      <p:ext uri="{BB962C8B-B14F-4D97-AF65-F5344CB8AC3E}">
        <p14:creationId xmlns:p14="http://schemas.microsoft.com/office/powerpoint/2010/main" val="409578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DBA77610-0B4E-4FD0-A398-EFE71F35B246}"/>
              </a:ext>
            </a:extLst>
          </p:cNvPr>
          <p:cNvSpPr>
            <a:spLocks noGrp="1"/>
          </p:cNvSpPr>
          <p:nvPr>
            <p:ph type="pic" sz="quarter" idx="10"/>
          </p:nvPr>
        </p:nvSpPr>
        <p:spPr>
          <a:xfrm>
            <a:off x="5755043" y="1"/>
            <a:ext cx="3952568" cy="3967826"/>
          </a:xfrm>
          <a:custGeom>
            <a:avLst/>
            <a:gdLst>
              <a:gd name="connsiteX0" fmla="*/ 0 w 3952568"/>
              <a:gd name="connsiteY0" fmla="*/ 0 h 3967826"/>
              <a:gd name="connsiteX1" fmla="*/ 3952568 w 3952568"/>
              <a:gd name="connsiteY1" fmla="*/ 0 h 3967826"/>
              <a:gd name="connsiteX2" fmla="*/ 1976284 w 3952568"/>
              <a:gd name="connsiteY2" fmla="*/ 3967826 h 3967826"/>
            </a:gdLst>
            <a:ahLst/>
            <a:cxnLst>
              <a:cxn ang="0">
                <a:pos x="connsiteX0" y="connsiteY0"/>
              </a:cxn>
              <a:cxn ang="0">
                <a:pos x="connsiteX1" y="connsiteY1"/>
              </a:cxn>
              <a:cxn ang="0">
                <a:pos x="connsiteX2" y="connsiteY2"/>
              </a:cxn>
            </a:cxnLst>
            <a:rect l="l" t="t" r="r" b="b"/>
            <a:pathLst>
              <a:path w="3952568" h="3967826">
                <a:moveTo>
                  <a:pt x="0" y="0"/>
                </a:moveTo>
                <a:lnTo>
                  <a:pt x="3952568" y="0"/>
                </a:lnTo>
                <a:lnTo>
                  <a:pt x="1976284" y="3967826"/>
                </a:lnTo>
                <a:close/>
              </a:path>
            </a:pathLst>
          </a:custGeom>
        </p:spPr>
        <p:txBody>
          <a:bodyPr wrap="square">
            <a:noAutofit/>
          </a:bodyPr>
          <a:lstStyle>
            <a:lvl1pPr marL="0" indent="0">
              <a:buNone/>
              <a:defRPr sz="1600"/>
            </a:lvl1pPr>
          </a:lstStyle>
          <a:p>
            <a:endParaRPr lang="en-US"/>
          </a:p>
        </p:txBody>
      </p:sp>
    </p:spTree>
    <p:extLst>
      <p:ext uri="{BB962C8B-B14F-4D97-AF65-F5344CB8AC3E}">
        <p14:creationId xmlns:p14="http://schemas.microsoft.com/office/powerpoint/2010/main" val="358047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DBA77610-0B4E-4FD0-A398-EFE71F35B246}"/>
              </a:ext>
            </a:extLst>
          </p:cNvPr>
          <p:cNvSpPr>
            <a:spLocks noGrp="1"/>
          </p:cNvSpPr>
          <p:nvPr>
            <p:ph type="pic" sz="quarter" idx="10"/>
          </p:nvPr>
        </p:nvSpPr>
        <p:spPr>
          <a:xfrm>
            <a:off x="5755043" y="1"/>
            <a:ext cx="3952568" cy="3967826"/>
          </a:xfrm>
          <a:custGeom>
            <a:avLst/>
            <a:gdLst>
              <a:gd name="connsiteX0" fmla="*/ 0 w 3952568"/>
              <a:gd name="connsiteY0" fmla="*/ 0 h 3967826"/>
              <a:gd name="connsiteX1" fmla="*/ 3952568 w 3952568"/>
              <a:gd name="connsiteY1" fmla="*/ 0 h 3967826"/>
              <a:gd name="connsiteX2" fmla="*/ 1976284 w 3952568"/>
              <a:gd name="connsiteY2" fmla="*/ 3967826 h 3967826"/>
            </a:gdLst>
            <a:ahLst/>
            <a:cxnLst>
              <a:cxn ang="0">
                <a:pos x="connsiteX0" y="connsiteY0"/>
              </a:cxn>
              <a:cxn ang="0">
                <a:pos x="connsiteX1" y="connsiteY1"/>
              </a:cxn>
              <a:cxn ang="0">
                <a:pos x="connsiteX2" y="connsiteY2"/>
              </a:cxn>
            </a:cxnLst>
            <a:rect l="l" t="t" r="r" b="b"/>
            <a:pathLst>
              <a:path w="3952568" h="3967826">
                <a:moveTo>
                  <a:pt x="0" y="0"/>
                </a:moveTo>
                <a:lnTo>
                  <a:pt x="3952568" y="0"/>
                </a:lnTo>
                <a:lnTo>
                  <a:pt x="1976284" y="3967826"/>
                </a:lnTo>
                <a:close/>
              </a:path>
            </a:pathLst>
          </a:custGeom>
        </p:spPr>
        <p:txBody>
          <a:bodyPr wrap="square">
            <a:noAutofit/>
          </a:bodyPr>
          <a:lstStyle>
            <a:lvl1pPr marL="0" indent="0">
              <a:buNone/>
              <a:defRPr sz="1600"/>
            </a:lvl1pPr>
          </a:lstStyle>
          <a:p>
            <a:endParaRPr lang="en-US"/>
          </a:p>
        </p:txBody>
      </p:sp>
    </p:spTree>
    <p:extLst>
      <p:ext uri="{BB962C8B-B14F-4D97-AF65-F5344CB8AC3E}">
        <p14:creationId xmlns:p14="http://schemas.microsoft.com/office/powerpoint/2010/main" val="387849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4212B23F-8285-4529-AED4-1A904AA37871}"/>
              </a:ext>
            </a:extLst>
          </p:cNvPr>
          <p:cNvSpPr>
            <a:spLocks noGrp="1"/>
          </p:cNvSpPr>
          <p:nvPr>
            <p:ph type="pic" sz="quarter" idx="10"/>
          </p:nvPr>
        </p:nvSpPr>
        <p:spPr>
          <a:xfrm>
            <a:off x="0" y="2933700"/>
            <a:ext cx="6076950" cy="3924300"/>
          </a:xfrm>
          <a:custGeom>
            <a:avLst/>
            <a:gdLst>
              <a:gd name="connsiteX0" fmla="*/ 0 w 12192000"/>
              <a:gd name="connsiteY0" fmla="*/ 0 h 3924300"/>
              <a:gd name="connsiteX1" fmla="*/ 12192000 w 12192000"/>
              <a:gd name="connsiteY1" fmla="*/ 0 h 3924300"/>
              <a:gd name="connsiteX2" fmla="*/ 12192000 w 12192000"/>
              <a:gd name="connsiteY2" fmla="*/ 3924300 h 3924300"/>
              <a:gd name="connsiteX3" fmla="*/ 0 w 12192000"/>
              <a:gd name="connsiteY3" fmla="*/ 3924300 h 3924300"/>
            </a:gdLst>
            <a:ahLst/>
            <a:cxnLst>
              <a:cxn ang="0">
                <a:pos x="connsiteX0" y="connsiteY0"/>
              </a:cxn>
              <a:cxn ang="0">
                <a:pos x="connsiteX1" y="connsiteY1"/>
              </a:cxn>
              <a:cxn ang="0">
                <a:pos x="connsiteX2" y="connsiteY2"/>
              </a:cxn>
              <a:cxn ang="0">
                <a:pos x="connsiteX3" y="connsiteY3"/>
              </a:cxn>
            </a:cxnLst>
            <a:rect l="l" t="t" r="r" b="b"/>
            <a:pathLst>
              <a:path w="12192000" h="3924300">
                <a:moveTo>
                  <a:pt x="0" y="0"/>
                </a:moveTo>
                <a:lnTo>
                  <a:pt x="12192000" y="0"/>
                </a:lnTo>
                <a:lnTo>
                  <a:pt x="12192000" y="3924300"/>
                </a:lnTo>
                <a:lnTo>
                  <a:pt x="0" y="3924300"/>
                </a:lnTo>
                <a:close/>
              </a:path>
            </a:pathLst>
          </a:custGeom>
        </p:spPr>
        <p:txBody>
          <a:bodyPr wrap="square">
            <a:noAutofit/>
          </a:bodyPr>
          <a:lstStyle>
            <a:lvl1pPr marL="0" indent="0">
              <a:buNone/>
              <a:defRPr sz="1600"/>
            </a:lvl1pPr>
          </a:lstStyle>
          <a:p>
            <a:endParaRPr lang="en-US"/>
          </a:p>
        </p:txBody>
      </p:sp>
    </p:spTree>
    <p:extLst>
      <p:ext uri="{BB962C8B-B14F-4D97-AF65-F5344CB8AC3E}">
        <p14:creationId xmlns:p14="http://schemas.microsoft.com/office/powerpoint/2010/main" val="116053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75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DBA77610-0B4E-4FD0-A398-EFE71F35B246}"/>
              </a:ext>
            </a:extLst>
          </p:cNvPr>
          <p:cNvSpPr>
            <a:spLocks noGrp="1"/>
          </p:cNvSpPr>
          <p:nvPr>
            <p:ph type="pic" sz="quarter" idx="10"/>
          </p:nvPr>
        </p:nvSpPr>
        <p:spPr>
          <a:xfrm>
            <a:off x="5755043" y="1"/>
            <a:ext cx="3952568" cy="3967826"/>
          </a:xfrm>
          <a:custGeom>
            <a:avLst/>
            <a:gdLst>
              <a:gd name="connsiteX0" fmla="*/ 0 w 3952568"/>
              <a:gd name="connsiteY0" fmla="*/ 0 h 3967826"/>
              <a:gd name="connsiteX1" fmla="*/ 3952568 w 3952568"/>
              <a:gd name="connsiteY1" fmla="*/ 0 h 3967826"/>
              <a:gd name="connsiteX2" fmla="*/ 1976284 w 3952568"/>
              <a:gd name="connsiteY2" fmla="*/ 3967826 h 3967826"/>
            </a:gdLst>
            <a:ahLst/>
            <a:cxnLst>
              <a:cxn ang="0">
                <a:pos x="connsiteX0" y="connsiteY0"/>
              </a:cxn>
              <a:cxn ang="0">
                <a:pos x="connsiteX1" y="connsiteY1"/>
              </a:cxn>
              <a:cxn ang="0">
                <a:pos x="connsiteX2" y="connsiteY2"/>
              </a:cxn>
            </a:cxnLst>
            <a:rect l="l" t="t" r="r" b="b"/>
            <a:pathLst>
              <a:path w="3952568" h="3967826">
                <a:moveTo>
                  <a:pt x="0" y="0"/>
                </a:moveTo>
                <a:lnTo>
                  <a:pt x="3952568" y="0"/>
                </a:lnTo>
                <a:lnTo>
                  <a:pt x="1976284" y="3967826"/>
                </a:lnTo>
                <a:close/>
              </a:path>
            </a:pathLst>
          </a:custGeom>
        </p:spPr>
        <p:txBody>
          <a:bodyPr wrap="square">
            <a:noAutofit/>
          </a:bodyPr>
          <a:lstStyle>
            <a:lvl1pPr marL="0" indent="0">
              <a:buNone/>
              <a:defRPr sz="1600"/>
            </a:lvl1pPr>
          </a:lstStyle>
          <a:p>
            <a:endParaRPr lang="en-US"/>
          </a:p>
        </p:txBody>
      </p:sp>
    </p:spTree>
    <p:extLst>
      <p:ext uri="{BB962C8B-B14F-4D97-AF65-F5344CB8AC3E}">
        <p14:creationId xmlns:p14="http://schemas.microsoft.com/office/powerpoint/2010/main" val="339903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gradFill>
          <a:gsLst>
            <a:gs pos="0">
              <a:schemeClr val="accent1"/>
            </a:gs>
            <a:gs pos="100000">
              <a:schemeClr val="accent2"/>
            </a:gs>
          </a:gsLst>
          <a:lin ang="0" scaled="1"/>
        </a:gra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 xmlns:a16="http://schemas.microsoft.com/office/drawing/2014/main" id="{33BF2595-990D-44B3-9DE0-F8D52D65061B}"/>
              </a:ext>
            </a:extLst>
          </p:cNvPr>
          <p:cNvSpPr/>
          <p:nvPr userDrawn="1"/>
        </p:nvSpPr>
        <p:spPr>
          <a:xfrm>
            <a:off x="8794982" y="6304845"/>
            <a:ext cx="3397018" cy="260266"/>
          </a:xfrm>
          <a:custGeom>
            <a:avLst/>
            <a:gdLst>
              <a:gd name="connsiteX0" fmla="*/ 203200 w 3397018"/>
              <a:gd name="connsiteY0" fmla="*/ 0 h 260266"/>
              <a:gd name="connsiteX1" fmla="*/ 3397018 w 3397018"/>
              <a:gd name="connsiteY1" fmla="*/ 5745 h 260266"/>
              <a:gd name="connsiteX2" fmla="*/ 3397018 w 3397018"/>
              <a:gd name="connsiteY2" fmla="*/ 260266 h 260266"/>
              <a:gd name="connsiteX3" fmla="*/ 0 w 3397018"/>
              <a:gd name="connsiteY3" fmla="*/ 260266 h 260266"/>
              <a:gd name="connsiteX4" fmla="*/ 203200 w 3397018"/>
              <a:gd name="connsiteY4" fmla="*/ 0 h 26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018" h="260266">
                <a:moveTo>
                  <a:pt x="203200" y="0"/>
                </a:moveTo>
                <a:lnTo>
                  <a:pt x="3397018" y="5745"/>
                </a:lnTo>
                <a:lnTo>
                  <a:pt x="3397018" y="260266"/>
                </a:lnTo>
                <a:lnTo>
                  <a:pt x="0" y="260266"/>
                </a:lnTo>
                <a:lnTo>
                  <a:pt x="203200" y="0"/>
                </a:lnTo>
                <a:close/>
              </a:path>
            </a:pathLst>
          </a:custGeom>
          <a:gradFill>
            <a:gsLst>
              <a:gs pos="0">
                <a:schemeClr val="accent1"/>
              </a:gs>
              <a:gs pos="100000">
                <a:schemeClr val="accent2"/>
              </a:gs>
            </a:gsLst>
            <a:lin ang="0" scaled="1"/>
          </a:gradFill>
          <a:ln>
            <a:noFill/>
          </a:ln>
          <a:effectLst>
            <a:outerShdw blurRad="139700" dist="254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18" name="TextBox 17">
            <a:extLst>
              <a:ext uri="{FF2B5EF4-FFF2-40B4-BE49-F238E27FC236}">
                <a16:creationId xmlns="" xmlns:a16="http://schemas.microsoft.com/office/drawing/2014/main" id="{E7AC1D42-2D75-4EFD-91B9-E65F93AFF67D}"/>
              </a:ext>
            </a:extLst>
          </p:cNvPr>
          <p:cNvSpPr txBox="1"/>
          <p:nvPr userDrawn="1"/>
        </p:nvSpPr>
        <p:spPr>
          <a:xfrm rot="10800000" flipV="1">
            <a:off x="9442630" y="178589"/>
            <a:ext cx="2438505" cy="1015663"/>
          </a:xfrm>
          <a:prstGeom prst="rect">
            <a:avLst/>
          </a:prstGeom>
          <a:noFill/>
        </p:spPr>
        <p:txBody>
          <a:bodyPr wrap="square" rtlCol="0" anchor="ctr">
            <a:spAutoFit/>
          </a:bodyPr>
          <a:lstStyle/>
          <a:p>
            <a:pPr algn="r"/>
            <a:fld id="{260E2A6B-A809-4840-BF14-8648BC0BDF87}" type="slidenum">
              <a:rPr lang="id-ID" sz="6000" b="1" i="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r"/>
              <a:t>‹#›</a:t>
            </a:fld>
            <a:endParaRPr lang="id-ID" sz="28700" b="1"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9" name="Group 18">
            <a:extLst>
              <a:ext uri="{FF2B5EF4-FFF2-40B4-BE49-F238E27FC236}">
                <a16:creationId xmlns="" xmlns:a16="http://schemas.microsoft.com/office/drawing/2014/main" id="{1059038A-294A-4D57-837C-55EB462C4008}"/>
              </a:ext>
            </a:extLst>
          </p:cNvPr>
          <p:cNvGrpSpPr/>
          <p:nvPr userDrawn="1"/>
        </p:nvGrpSpPr>
        <p:grpSpPr>
          <a:xfrm>
            <a:off x="11382986" y="6368578"/>
            <a:ext cx="498149" cy="125003"/>
            <a:chOff x="11013281" y="6450762"/>
            <a:chExt cx="672285" cy="168699"/>
          </a:xfrm>
          <a:solidFill>
            <a:schemeClr val="bg1"/>
          </a:solidFill>
        </p:grpSpPr>
        <p:sp>
          <p:nvSpPr>
            <p:cNvPr id="20" name="Freeform 78">
              <a:extLst>
                <a:ext uri="{FF2B5EF4-FFF2-40B4-BE49-F238E27FC236}">
                  <a16:creationId xmlns="" xmlns:a16="http://schemas.microsoft.com/office/drawing/2014/main" id="{9697A07D-59D0-44D7-9DF6-AE57D74DCFAA}"/>
                </a:ext>
              </a:extLst>
            </p:cNvPr>
            <p:cNvSpPr>
              <a:spLocks noChangeArrowheads="1"/>
            </p:cNvSpPr>
            <p:nvPr/>
          </p:nvSpPr>
          <p:spPr bwMode="auto">
            <a:xfrm>
              <a:off x="11514784" y="6450762"/>
              <a:ext cx="170782" cy="168699"/>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grpFill/>
            <a:ln>
              <a:noFill/>
            </a:ln>
            <a:effectLst/>
          </p:spPr>
          <p:txBody>
            <a:bodyPr wrap="none" lIns="34290" tIns="17145" rIns="34290" bIns="17145" anchor="ctr"/>
            <a:lstStyle/>
            <a:p>
              <a:endParaRPr lang="en-US" dirty="0">
                <a:solidFill>
                  <a:schemeClr val="bg1"/>
                </a:solidFill>
              </a:endParaRPr>
            </a:p>
          </p:txBody>
        </p:sp>
        <p:sp>
          <p:nvSpPr>
            <p:cNvPr id="21" name="Freeform 79">
              <a:extLst>
                <a:ext uri="{FF2B5EF4-FFF2-40B4-BE49-F238E27FC236}">
                  <a16:creationId xmlns="" xmlns:a16="http://schemas.microsoft.com/office/drawing/2014/main" id="{DF6E920C-BC06-45B1-A828-B0208EA088A7}"/>
                </a:ext>
              </a:extLst>
            </p:cNvPr>
            <p:cNvSpPr>
              <a:spLocks noChangeArrowheads="1"/>
            </p:cNvSpPr>
            <p:nvPr/>
          </p:nvSpPr>
          <p:spPr bwMode="auto">
            <a:xfrm>
              <a:off x="11264553" y="6450762"/>
              <a:ext cx="170782" cy="168699"/>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grpFill/>
            <a:ln>
              <a:noFill/>
            </a:ln>
            <a:effectLst/>
          </p:spPr>
          <p:txBody>
            <a:bodyPr wrap="none" lIns="34290" tIns="17145" rIns="34290" bIns="17145" anchor="ctr"/>
            <a:lstStyle/>
            <a:p>
              <a:endParaRPr lang="en-US" dirty="0">
                <a:solidFill>
                  <a:schemeClr val="bg1"/>
                </a:solidFill>
              </a:endParaRPr>
            </a:p>
          </p:txBody>
        </p:sp>
        <p:sp>
          <p:nvSpPr>
            <p:cNvPr id="22" name="Freeform 86">
              <a:extLst>
                <a:ext uri="{FF2B5EF4-FFF2-40B4-BE49-F238E27FC236}">
                  <a16:creationId xmlns="" xmlns:a16="http://schemas.microsoft.com/office/drawing/2014/main" id="{1387789F-FDF7-42A3-868C-E80792E7147E}"/>
                </a:ext>
              </a:extLst>
            </p:cNvPr>
            <p:cNvSpPr>
              <a:spLocks noChangeArrowheads="1"/>
            </p:cNvSpPr>
            <p:nvPr/>
          </p:nvSpPr>
          <p:spPr bwMode="auto">
            <a:xfrm>
              <a:off x="11013281" y="6450762"/>
              <a:ext cx="171823" cy="168699"/>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grpFill/>
            <a:ln>
              <a:noFill/>
            </a:ln>
            <a:effectLst/>
          </p:spPr>
          <p:txBody>
            <a:bodyPr wrap="none" lIns="34290" tIns="17145" rIns="34290" bIns="17145" anchor="ctr"/>
            <a:lstStyle/>
            <a:p>
              <a:endParaRPr lang="en-US" dirty="0">
                <a:solidFill>
                  <a:schemeClr val="bg1"/>
                </a:solidFill>
              </a:endParaRPr>
            </a:p>
          </p:txBody>
        </p:sp>
      </p:grpSp>
      <p:sp>
        <p:nvSpPr>
          <p:cNvPr id="23" name="TextBox 22">
            <a:extLst>
              <a:ext uri="{FF2B5EF4-FFF2-40B4-BE49-F238E27FC236}">
                <a16:creationId xmlns="" xmlns:a16="http://schemas.microsoft.com/office/drawing/2014/main" id="{4AE8C6F6-4C26-4406-9A9D-F032DCDA1400}"/>
              </a:ext>
            </a:extLst>
          </p:cNvPr>
          <p:cNvSpPr txBox="1"/>
          <p:nvPr userDrawn="1"/>
        </p:nvSpPr>
        <p:spPr>
          <a:xfrm>
            <a:off x="9068373" y="6316167"/>
            <a:ext cx="2255743" cy="253916"/>
          </a:xfrm>
          <a:prstGeom prst="rect">
            <a:avLst/>
          </a:prstGeom>
          <a:noFill/>
        </p:spPr>
        <p:txBody>
          <a:bodyPr wrap="square" rtlCol="0">
            <a:spAutoFit/>
          </a:bodyPr>
          <a:lstStyle/>
          <a:p>
            <a:pPr algn="r"/>
            <a:r>
              <a:rPr lang="en-US" sz="105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b="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Global Management Solution</a:t>
            </a:r>
            <a:r>
              <a:rPr lang="en-US" sz="105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 xmlns:a16="http://schemas.microsoft.com/office/drawing/2014/main" id="{3BBF7647-29D9-47C6-B78C-90A04159D778}"/>
              </a:ext>
            </a:extLst>
          </p:cNvPr>
          <p:cNvSpPr txBox="1"/>
          <p:nvPr userDrawn="1"/>
        </p:nvSpPr>
        <p:spPr>
          <a:xfrm>
            <a:off x="593878" y="6311195"/>
            <a:ext cx="2358872" cy="253916"/>
          </a:xfrm>
          <a:prstGeom prst="rect">
            <a:avLst/>
          </a:prstGeom>
          <a:noFill/>
        </p:spPr>
        <p:txBody>
          <a:bodyPr wrap="square" rtlCol="0">
            <a:spAutoFit/>
          </a:bodyPr>
          <a:lstStyle/>
          <a:p>
            <a:pPr algn="l"/>
            <a:r>
              <a:rPr lang="en-US" sz="1050" spc="300" dirty="0">
                <a:solidFill>
                  <a:schemeClr val="bg1"/>
                </a:solidFill>
                <a:latin typeface="Open Sans" panose="020B0606030504020204" pitchFamily="34" charset="0"/>
                <a:ea typeface="Open Sans" panose="020B0606030504020204" pitchFamily="34" charset="0"/>
                <a:cs typeface="Open Sans" panose="020B0606030504020204" pitchFamily="34" charset="0"/>
              </a:rPr>
              <a:t>www.yourwebsite.com</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1952" y="238941"/>
            <a:ext cx="1798323" cy="451416"/>
          </a:xfrm>
          <a:prstGeom prst="rect">
            <a:avLst/>
          </a:prstGeom>
        </p:spPr>
      </p:pic>
    </p:spTree>
    <p:extLst>
      <p:ext uri="{BB962C8B-B14F-4D97-AF65-F5344CB8AC3E}">
        <p14:creationId xmlns:p14="http://schemas.microsoft.com/office/powerpoint/2010/main" val="27409076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090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574F277C-4503-4B73-BA66-512BD76A4C5E}"/>
              </a:ext>
            </a:extLst>
          </p:cNvPr>
          <p:cNvSpPr>
            <a:spLocks noGrp="1"/>
          </p:cNvSpPr>
          <p:nvPr>
            <p:ph type="pic" sz="quarter" idx="10"/>
          </p:nvPr>
        </p:nvSpPr>
        <p:spPr>
          <a:xfrm>
            <a:off x="0" y="0"/>
            <a:ext cx="12192000" cy="6858000"/>
          </a:xfrm>
          <a:prstGeom prst="rect">
            <a:avLst/>
          </a:prstGeom>
        </p:spPr>
        <p:txBody>
          <a:bodyPr/>
          <a:lstStyle>
            <a:lvl1pPr marL="0" indent="0">
              <a:buNone/>
              <a:defRPr sz="1400"/>
            </a:lvl1pPr>
          </a:lstStyle>
          <a:p>
            <a:endParaRPr lang="en-US"/>
          </a:p>
        </p:txBody>
      </p:sp>
    </p:spTree>
    <p:extLst>
      <p:ext uri="{BB962C8B-B14F-4D97-AF65-F5344CB8AC3E}">
        <p14:creationId xmlns:p14="http://schemas.microsoft.com/office/powerpoint/2010/main" val="49188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0_Custom Layout">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BB066847-E2D6-44D0-88A0-C7A26AED5CDF}"/>
              </a:ext>
            </a:extLst>
          </p:cNvPr>
          <p:cNvSpPr>
            <a:spLocks noGrp="1"/>
          </p:cNvSpPr>
          <p:nvPr>
            <p:ph type="pic" sz="quarter" idx="11"/>
          </p:nvPr>
        </p:nvSpPr>
        <p:spPr>
          <a:xfrm>
            <a:off x="1936982" y="4010206"/>
            <a:ext cx="363260" cy="363260"/>
          </a:xfrm>
          <a:custGeom>
            <a:avLst/>
            <a:gdLst>
              <a:gd name="connsiteX0" fmla="*/ 181630 w 363260"/>
              <a:gd name="connsiteY0" fmla="*/ 0 h 363260"/>
              <a:gd name="connsiteX1" fmla="*/ 363260 w 363260"/>
              <a:gd name="connsiteY1" fmla="*/ 181630 h 363260"/>
              <a:gd name="connsiteX2" fmla="*/ 181630 w 363260"/>
              <a:gd name="connsiteY2" fmla="*/ 363260 h 363260"/>
              <a:gd name="connsiteX3" fmla="*/ 0 w 363260"/>
              <a:gd name="connsiteY3" fmla="*/ 181630 h 363260"/>
              <a:gd name="connsiteX4" fmla="*/ 181630 w 363260"/>
              <a:gd name="connsiteY4" fmla="*/ 0 h 363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60" h="363260">
                <a:moveTo>
                  <a:pt x="181630" y="0"/>
                </a:moveTo>
                <a:cubicBezTo>
                  <a:pt x="281941" y="0"/>
                  <a:pt x="363260" y="81319"/>
                  <a:pt x="363260" y="181630"/>
                </a:cubicBezTo>
                <a:cubicBezTo>
                  <a:pt x="363260" y="281941"/>
                  <a:pt x="281941" y="363260"/>
                  <a:pt x="181630" y="363260"/>
                </a:cubicBezTo>
                <a:cubicBezTo>
                  <a:pt x="81319" y="363260"/>
                  <a:pt x="0" y="281941"/>
                  <a:pt x="0" y="181630"/>
                </a:cubicBezTo>
                <a:cubicBezTo>
                  <a:pt x="0" y="81319"/>
                  <a:pt x="81319" y="0"/>
                  <a:pt x="181630" y="0"/>
                </a:cubicBezTo>
                <a:close/>
              </a:path>
            </a:pathLst>
          </a:custGeom>
          <a:solidFill>
            <a:schemeClr val="bg1">
              <a:lumMod val="95000"/>
            </a:schemeClr>
          </a:solidFill>
        </p:spPr>
        <p:txBody>
          <a:bodyPr wrap="square">
            <a:noAutofit/>
          </a:bodyPr>
          <a:lstStyle>
            <a:lvl1pPr marL="0" indent="0">
              <a:buNone/>
              <a:defRPr sz="900"/>
            </a:lvl1pPr>
          </a:lstStyle>
          <a:p>
            <a:endParaRPr lang="en-US"/>
          </a:p>
        </p:txBody>
      </p:sp>
      <p:sp>
        <p:nvSpPr>
          <p:cNvPr id="11" name="Picture Placeholder 10">
            <a:extLst>
              <a:ext uri="{FF2B5EF4-FFF2-40B4-BE49-F238E27FC236}">
                <a16:creationId xmlns="" xmlns:a16="http://schemas.microsoft.com/office/drawing/2014/main" id="{56269631-93CE-4A6E-A4D4-4612B1F079E0}"/>
              </a:ext>
            </a:extLst>
          </p:cNvPr>
          <p:cNvSpPr>
            <a:spLocks noGrp="1"/>
          </p:cNvSpPr>
          <p:nvPr>
            <p:ph type="pic" sz="quarter" idx="12"/>
          </p:nvPr>
        </p:nvSpPr>
        <p:spPr>
          <a:xfrm>
            <a:off x="1936982" y="4483001"/>
            <a:ext cx="363260" cy="363260"/>
          </a:xfrm>
          <a:custGeom>
            <a:avLst/>
            <a:gdLst>
              <a:gd name="connsiteX0" fmla="*/ 181630 w 363260"/>
              <a:gd name="connsiteY0" fmla="*/ 0 h 363260"/>
              <a:gd name="connsiteX1" fmla="*/ 363260 w 363260"/>
              <a:gd name="connsiteY1" fmla="*/ 181630 h 363260"/>
              <a:gd name="connsiteX2" fmla="*/ 181630 w 363260"/>
              <a:gd name="connsiteY2" fmla="*/ 363260 h 363260"/>
              <a:gd name="connsiteX3" fmla="*/ 0 w 363260"/>
              <a:gd name="connsiteY3" fmla="*/ 181630 h 363260"/>
              <a:gd name="connsiteX4" fmla="*/ 181630 w 363260"/>
              <a:gd name="connsiteY4" fmla="*/ 0 h 363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60" h="363260">
                <a:moveTo>
                  <a:pt x="181630" y="0"/>
                </a:moveTo>
                <a:cubicBezTo>
                  <a:pt x="281941" y="0"/>
                  <a:pt x="363260" y="81319"/>
                  <a:pt x="363260" y="181630"/>
                </a:cubicBezTo>
                <a:cubicBezTo>
                  <a:pt x="363260" y="281941"/>
                  <a:pt x="281941" y="363260"/>
                  <a:pt x="181630" y="363260"/>
                </a:cubicBezTo>
                <a:cubicBezTo>
                  <a:pt x="81319" y="363260"/>
                  <a:pt x="0" y="281941"/>
                  <a:pt x="0" y="181630"/>
                </a:cubicBezTo>
                <a:cubicBezTo>
                  <a:pt x="0" y="81319"/>
                  <a:pt x="81319" y="0"/>
                  <a:pt x="181630" y="0"/>
                </a:cubicBezTo>
                <a:close/>
              </a:path>
            </a:pathLst>
          </a:custGeom>
          <a:solidFill>
            <a:schemeClr val="bg1">
              <a:lumMod val="95000"/>
            </a:schemeClr>
          </a:solidFill>
        </p:spPr>
        <p:txBody>
          <a:bodyPr wrap="square">
            <a:noAutofit/>
          </a:bodyPr>
          <a:lstStyle>
            <a:lvl1pPr marL="0" indent="0">
              <a:buNone/>
              <a:defRPr sz="900"/>
            </a:lvl1pPr>
          </a:lstStyle>
          <a:p>
            <a:endParaRPr lang="en-US"/>
          </a:p>
        </p:txBody>
      </p:sp>
      <p:sp>
        <p:nvSpPr>
          <p:cNvPr id="12" name="Picture Placeholder 11">
            <a:extLst>
              <a:ext uri="{FF2B5EF4-FFF2-40B4-BE49-F238E27FC236}">
                <a16:creationId xmlns="" xmlns:a16="http://schemas.microsoft.com/office/drawing/2014/main" id="{644DBEBA-5C19-491B-AF9E-1EA686D29CBC}"/>
              </a:ext>
            </a:extLst>
          </p:cNvPr>
          <p:cNvSpPr>
            <a:spLocks noGrp="1"/>
          </p:cNvSpPr>
          <p:nvPr>
            <p:ph type="pic" sz="quarter" idx="13"/>
          </p:nvPr>
        </p:nvSpPr>
        <p:spPr>
          <a:xfrm>
            <a:off x="1936982" y="4955796"/>
            <a:ext cx="363260" cy="363260"/>
          </a:xfrm>
          <a:custGeom>
            <a:avLst/>
            <a:gdLst>
              <a:gd name="connsiteX0" fmla="*/ 181630 w 363260"/>
              <a:gd name="connsiteY0" fmla="*/ 0 h 363260"/>
              <a:gd name="connsiteX1" fmla="*/ 363260 w 363260"/>
              <a:gd name="connsiteY1" fmla="*/ 181630 h 363260"/>
              <a:gd name="connsiteX2" fmla="*/ 181630 w 363260"/>
              <a:gd name="connsiteY2" fmla="*/ 363260 h 363260"/>
              <a:gd name="connsiteX3" fmla="*/ 0 w 363260"/>
              <a:gd name="connsiteY3" fmla="*/ 181630 h 363260"/>
              <a:gd name="connsiteX4" fmla="*/ 181630 w 363260"/>
              <a:gd name="connsiteY4" fmla="*/ 0 h 363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60" h="363260">
                <a:moveTo>
                  <a:pt x="181630" y="0"/>
                </a:moveTo>
                <a:cubicBezTo>
                  <a:pt x="281941" y="0"/>
                  <a:pt x="363260" y="81319"/>
                  <a:pt x="363260" y="181630"/>
                </a:cubicBezTo>
                <a:cubicBezTo>
                  <a:pt x="363260" y="281941"/>
                  <a:pt x="281941" y="363260"/>
                  <a:pt x="181630" y="363260"/>
                </a:cubicBezTo>
                <a:cubicBezTo>
                  <a:pt x="81319" y="363260"/>
                  <a:pt x="0" y="281941"/>
                  <a:pt x="0" y="181630"/>
                </a:cubicBezTo>
                <a:cubicBezTo>
                  <a:pt x="0" y="81319"/>
                  <a:pt x="81319" y="0"/>
                  <a:pt x="181630" y="0"/>
                </a:cubicBezTo>
                <a:close/>
              </a:path>
            </a:pathLst>
          </a:custGeom>
          <a:solidFill>
            <a:schemeClr val="bg1">
              <a:lumMod val="95000"/>
            </a:schemeClr>
          </a:solidFill>
        </p:spPr>
        <p:txBody>
          <a:bodyPr wrap="square">
            <a:noAutofit/>
          </a:bodyPr>
          <a:lstStyle>
            <a:lvl1pPr marL="0" indent="0">
              <a:buNone/>
              <a:defRPr sz="900"/>
            </a:lvl1pPr>
          </a:lstStyle>
          <a:p>
            <a:endParaRPr lang="en-US"/>
          </a:p>
        </p:txBody>
      </p:sp>
      <p:sp>
        <p:nvSpPr>
          <p:cNvPr id="13" name="Picture Placeholder 12">
            <a:extLst>
              <a:ext uri="{FF2B5EF4-FFF2-40B4-BE49-F238E27FC236}">
                <a16:creationId xmlns="" xmlns:a16="http://schemas.microsoft.com/office/drawing/2014/main" id="{71DB5CDC-B214-45F4-996F-909AF8EF5A40}"/>
              </a:ext>
            </a:extLst>
          </p:cNvPr>
          <p:cNvSpPr>
            <a:spLocks noGrp="1"/>
          </p:cNvSpPr>
          <p:nvPr>
            <p:ph type="pic" sz="quarter" idx="14"/>
          </p:nvPr>
        </p:nvSpPr>
        <p:spPr>
          <a:xfrm>
            <a:off x="1936982" y="5428591"/>
            <a:ext cx="363260" cy="363260"/>
          </a:xfrm>
          <a:custGeom>
            <a:avLst/>
            <a:gdLst>
              <a:gd name="connsiteX0" fmla="*/ 181630 w 363260"/>
              <a:gd name="connsiteY0" fmla="*/ 0 h 363260"/>
              <a:gd name="connsiteX1" fmla="*/ 363260 w 363260"/>
              <a:gd name="connsiteY1" fmla="*/ 181630 h 363260"/>
              <a:gd name="connsiteX2" fmla="*/ 181630 w 363260"/>
              <a:gd name="connsiteY2" fmla="*/ 363260 h 363260"/>
              <a:gd name="connsiteX3" fmla="*/ 0 w 363260"/>
              <a:gd name="connsiteY3" fmla="*/ 181630 h 363260"/>
              <a:gd name="connsiteX4" fmla="*/ 181630 w 363260"/>
              <a:gd name="connsiteY4" fmla="*/ 0 h 363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60" h="363260">
                <a:moveTo>
                  <a:pt x="181630" y="0"/>
                </a:moveTo>
                <a:cubicBezTo>
                  <a:pt x="281941" y="0"/>
                  <a:pt x="363260" y="81319"/>
                  <a:pt x="363260" y="181630"/>
                </a:cubicBezTo>
                <a:cubicBezTo>
                  <a:pt x="363260" y="281941"/>
                  <a:pt x="281941" y="363260"/>
                  <a:pt x="181630" y="363260"/>
                </a:cubicBezTo>
                <a:cubicBezTo>
                  <a:pt x="81319" y="363260"/>
                  <a:pt x="0" y="281941"/>
                  <a:pt x="0" y="181630"/>
                </a:cubicBezTo>
                <a:cubicBezTo>
                  <a:pt x="0" y="81319"/>
                  <a:pt x="81319" y="0"/>
                  <a:pt x="181630" y="0"/>
                </a:cubicBezTo>
                <a:close/>
              </a:path>
            </a:pathLst>
          </a:custGeom>
          <a:solidFill>
            <a:schemeClr val="bg1">
              <a:lumMod val="95000"/>
            </a:schemeClr>
          </a:solidFill>
        </p:spPr>
        <p:txBody>
          <a:bodyPr wrap="square">
            <a:noAutofit/>
          </a:bodyPr>
          <a:lstStyle>
            <a:lvl1pPr marL="0" indent="0">
              <a:buNone/>
              <a:defRPr sz="900"/>
            </a:lvl1pPr>
          </a:lstStyle>
          <a:p>
            <a:endParaRPr lang="en-US"/>
          </a:p>
        </p:txBody>
      </p:sp>
      <p:sp>
        <p:nvSpPr>
          <p:cNvPr id="9" name="Picture Placeholder 8">
            <a:extLst>
              <a:ext uri="{FF2B5EF4-FFF2-40B4-BE49-F238E27FC236}">
                <a16:creationId xmlns="" xmlns:a16="http://schemas.microsoft.com/office/drawing/2014/main" id="{176EB2D3-0F1C-40A3-BFC4-B655E3D5CC22}"/>
              </a:ext>
            </a:extLst>
          </p:cNvPr>
          <p:cNvSpPr>
            <a:spLocks noGrp="1"/>
          </p:cNvSpPr>
          <p:nvPr>
            <p:ph type="pic" sz="quarter" idx="10"/>
          </p:nvPr>
        </p:nvSpPr>
        <p:spPr>
          <a:xfrm>
            <a:off x="1936982" y="3537411"/>
            <a:ext cx="363260" cy="363260"/>
          </a:xfrm>
          <a:custGeom>
            <a:avLst/>
            <a:gdLst>
              <a:gd name="connsiteX0" fmla="*/ 181630 w 363260"/>
              <a:gd name="connsiteY0" fmla="*/ 0 h 363260"/>
              <a:gd name="connsiteX1" fmla="*/ 363260 w 363260"/>
              <a:gd name="connsiteY1" fmla="*/ 181630 h 363260"/>
              <a:gd name="connsiteX2" fmla="*/ 181630 w 363260"/>
              <a:gd name="connsiteY2" fmla="*/ 363260 h 363260"/>
              <a:gd name="connsiteX3" fmla="*/ 0 w 363260"/>
              <a:gd name="connsiteY3" fmla="*/ 181630 h 363260"/>
              <a:gd name="connsiteX4" fmla="*/ 181630 w 363260"/>
              <a:gd name="connsiteY4" fmla="*/ 0 h 363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60" h="363260">
                <a:moveTo>
                  <a:pt x="181630" y="0"/>
                </a:moveTo>
                <a:cubicBezTo>
                  <a:pt x="281941" y="0"/>
                  <a:pt x="363260" y="81319"/>
                  <a:pt x="363260" y="181630"/>
                </a:cubicBezTo>
                <a:cubicBezTo>
                  <a:pt x="363260" y="281941"/>
                  <a:pt x="281941" y="363260"/>
                  <a:pt x="181630" y="363260"/>
                </a:cubicBezTo>
                <a:cubicBezTo>
                  <a:pt x="81319" y="363260"/>
                  <a:pt x="0" y="281941"/>
                  <a:pt x="0" y="181630"/>
                </a:cubicBezTo>
                <a:cubicBezTo>
                  <a:pt x="0" y="81319"/>
                  <a:pt x="81319" y="0"/>
                  <a:pt x="181630" y="0"/>
                </a:cubicBezTo>
                <a:close/>
              </a:path>
            </a:pathLst>
          </a:custGeom>
          <a:solidFill>
            <a:schemeClr val="bg1">
              <a:lumMod val="95000"/>
            </a:schemeClr>
          </a:solidFill>
        </p:spPr>
        <p:txBody>
          <a:bodyPr wrap="square">
            <a:noAutofit/>
          </a:bodyPr>
          <a:lstStyle>
            <a:lvl1pPr marL="0" indent="0">
              <a:buNone/>
              <a:defRPr sz="900"/>
            </a:lvl1pPr>
          </a:lstStyle>
          <a:p>
            <a:endParaRPr lang="en-US"/>
          </a:p>
        </p:txBody>
      </p:sp>
      <p:sp>
        <p:nvSpPr>
          <p:cNvPr id="7" name="Freeform: Shape 6">
            <a:extLst>
              <a:ext uri="{FF2B5EF4-FFF2-40B4-BE49-F238E27FC236}">
                <a16:creationId xmlns="" xmlns:a16="http://schemas.microsoft.com/office/drawing/2014/main" id="{A7748EC9-9455-4820-B766-56C27EF13D7A}"/>
              </a:ext>
            </a:extLst>
          </p:cNvPr>
          <p:cNvSpPr/>
          <p:nvPr userDrawn="1"/>
        </p:nvSpPr>
        <p:spPr>
          <a:xfrm>
            <a:off x="8794982" y="6304845"/>
            <a:ext cx="3397018" cy="260266"/>
          </a:xfrm>
          <a:custGeom>
            <a:avLst/>
            <a:gdLst>
              <a:gd name="connsiteX0" fmla="*/ 203200 w 3397018"/>
              <a:gd name="connsiteY0" fmla="*/ 0 h 260266"/>
              <a:gd name="connsiteX1" fmla="*/ 3397018 w 3397018"/>
              <a:gd name="connsiteY1" fmla="*/ 5745 h 260266"/>
              <a:gd name="connsiteX2" fmla="*/ 3397018 w 3397018"/>
              <a:gd name="connsiteY2" fmla="*/ 260266 h 260266"/>
              <a:gd name="connsiteX3" fmla="*/ 0 w 3397018"/>
              <a:gd name="connsiteY3" fmla="*/ 260266 h 260266"/>
              <a:gd name="connsiteX4" fmla="*/ 203200 w 3397018"/>
              <a:gd name="connsiteY4" fmla="*/ 0 h 26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018" h="260266">
                <a:moveTo>
                  <a:pt x="203200" y="0"/>
                </a:moveTo>
                <a:lnTo>
                  <a:pt x="3397018" y="5745"/>
                </a:lnTo>
                <a:lnTo>
                  <a:pt x="3397018" y="260266"/>
                </a:lnTo>
                <a:lnTo>
                  <a:pt x="0" y="260266"/>
                </a:lnTo>
                <a:lnTo>
                  <a:pt x="203200" y="0"/>
                </a:lnTo>
                <a:close/>
              </a:path>
            </a:pathLst>
          </a:custGeom>
          <a:gradFill>
            <a:gsLst>
              <a:gs pos="0">
                <a:schemeClr val="accent1"/>
              </a:gs>
              <a:gs pos="100000">
                <a:schemeClr val="accent2"/>
              </a:gs>
            </a:gsLst>
            <a:lin ang="0" scaled="1"/>
          </a:gradFill>
          <a:ln>
            <a:noFill/>
          </a:ln>
          <a:effectLst>
            <a:outerShdw blurRad="139700" dist="254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8" name="Group 7">
            <a:extLst>
              <a:ext uri="{FF2B5EF4-FFF2-40B4-BE49-F238E27FC236}">
                <a16:creationId xmlns="" xmlns:a16="http://schemas.microsoft.com/office/drawing/2014/main" id="{825A40E3-F0F3-4E3F-BBF6-F424515E5723}"/>
              </a:ext>
            </a:extLst>
          </p:cNvPr>
          <p:cNvGrpSpPr/>
          <p:nvPr userDrawn="1"/>
        </p:nvGrpSpPr>
        <p:grpSpPr>
          <a:xfrm>
            <a:off x="11382986" y="6368578"/>
            <a:ext cx="498149" cy="125003"/>
            <a:chOff x="11013281" y="6450762"/>
            <a:chExt cx="672285" cy="168699"/>
          </a:xfrm>
          <a:solidFill>
            <a:schemeClr val="bg1"/>
          </a:solidFill>
        </p:grpSpPr>
        <p:sp>
          <p:nvSpPr>
            <p:cNvPr id="14" name="Freeform 78">
              <a:extLst>
                <a:ext uri="{FF2B5EF4-FFF2-40B4-BE49-F238E27FC236}">
                  <a16:creationId xmlns="" xmlns:a16="http://schemas.microsoft.com/office/drawing/2014/main" id="{8817B434-C1F6-4404-926F-FDF5AA053991}"/>
                </a:ext>
              </a:extLst>
            </p:cNvPr>
            <p:cNvSpPr>
              <a:spLocks noChangeArrowheads="1"/>
            </p:cNvSpPr>
            <p:nvPr/>
          </p:nvSpPr>
          <p:spPr bwMode="auto">
            <a:xfrm>
              <a:off x="11514784" y="6450762"/>
              <a:ext cx="170782" cy="168699"/>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grpFill/>
            <a:ln>
              <a:noFill/>
            </a:ln>
            <a:effectLst/>
          </p:spPr>
          <p:txBody>
            <a:bodyPr wrap="none" lIns="34290" tIns="17145" rIns="34290" bIns="17145" anchor="ctr"/>
            <a:lstStyle/>
            <a:p>
              <a:endParaRPr lang="en-US" dirty="0"/>
            </a:p>
          </p:txBody>
        </p:sp>
        <p:sp>
          <p:nvSpPr>
            <p:cNvPr id="15" name="Freeform 79">
              <a:extLst>
                <a:ext uri="{FF2B5EF4-FFF2-40B4-BE49-F238E27FC236}">
                  <a16:creationId xmlns="" xmlns:a16="http://schemas.microsoft.com/office/drawing/2014/main" id="{DE9BB031-1A46-4CFB-BE97-234E8E856F7E}"/>
                </a:ext>
              </a:extLst>
            </p:cNvPr>
            <p:cNvSpPr>
              <a:spLocks noChangeArrowheads="1"/>
            </p:cNvSpPr>
            <p:nvPr/>
          </p:nvSpPr>
          <p:spPr bwMode="auto">
            <a:xfrm>
              <a:off x="11264553" y="6450762"/>
              <a:ext cx="170782" cy="168699"/>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grpFill/>
            <a:ln>
              <a:noFill/>
            </a:ln>
            <a:effectLst/>
          </p:spPr>
          <p:txBody>
            <a:bodyPr wrap="none" lIns="34290" tIns="17145" rIns="34290" bIns="17145" anchor="ctr"/>
            <a:lstStyle/>
            <a:p>
              <a:endParaRPr lang="en-US" dirty="0"/>
            </a:p>
          </p:txBody>
        </p:sp>
        <p:sp>
          <p:nvSpPr>
            <p:cNvPr id="16" name="Freeform 86">
              <a:extLst>
                <a:ext uri="{FF2B5EF4-FFF2-40B4-BE49-F238E27FC236}">
                  <a16:creationId xmlns="" xmlns:a16="http://schemas.microsoft.com/office/drawing/2014/main" id="{7A0ABCAD-D831-435F-8B61-752766A62FA0}"/>
                </a:ext>
              </a:extLst>
            </p:cNvPr>
            <p:cNvSpPr>
              <a:spLocks noChangeArrowheads="1"/>
            </p:cNvSpPr>
            <p:nvPr/>
          </p:nvSpPr>
          <p:spPr bwMode="auto">
            <a:xfrm>
              <a:off x="11013281" y="6450762"/>
              <a:ext cx="171823" cy="168699"/>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grpFill/>
            <a:ln>
              <a:noFill/>
            </a:ln>
            <a:effectLst/>
          </p:spPr>
          <p:txBody>
            <a:bodyPr wrap="none" lIns="34290" tIns="17145" rIns="34290" bIns="17145" anchor="ctr"/>
            <a:lstStyle/>
            <a:p>
              <a:endParaRPr lang="en-US" dirty="0"/>
            </a:p>
          </p:txBody>
        </p:sp>
      </p:grpSp>
      <p:sp>
        <p:nvSpPr>
          <p:cNvPr id="17" name="TextBox 16">
            <a:extLst>
              <a:ext uri="{FF2B5EF4-FFF2-40B4-BE49-F238E27FC236}">
                <a16:creationId xmlns="" xmlns:a16="http://schemas.microsoft.com/office/drawing/2014/main" id="{94D99623-8B17-4002-BF78-0136F01809B5}"/>
              </a:ext>
            </a:extLst>
          </p:cNvPr>
          <p:cNvSpPr txBox="1"/>
          <p:nvPr userDrawn="1"/>
        </p:nvSpPr>
        <p:spPr>
          <a:xfrm>
            <a:off x="9068373" y="6316167"/>
            <a:ext cx="2255743" cy="253916"/>
          </a:xfrm>
          <a:prstGeom prst="rect">
            <a:avLst/>
          </a:prstGeom>
          <a:noFill/>
        </p:spPr>
        <p:txBody>
          <a:bodyPr wrap="square" rtlCol="0">
            <a:spAutoFit/>
          </a:bodyPr>
          <a:lstStyle/>
          <a:p>
            <a:pPr algn="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Copyright © </a:t>
            </a:r>
            <a:r>
              <a:rPr lang="en-US" sz="105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AeroTech</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All rights.</a:t>
            </a:r>
          </a:p>
        </p:txBody>
      </p:sp>
      <p:sp>
        <p:nvSpPr>
          <p:cNvPr id="18" name="TextBox 17">
            <a:extLst>
              <a:ext uri="{FF2B5EF4-FFF2-40B4-BE49-F238E27FC236}">
                <a16:creationId xmlns="" xmlns:a16="http://schemas.microsoft.com/office/drawing/2014/main" id="{EF0C3597-4000-4E42-A514-E6DC1093D3AC}"/>
              </a:ext>
            </a:extLst>
          </p:cNvPr>
          <p:cNvSpPr txBox="1"/>
          <p:nvPr userDrawn="1"/>
        </p:nvSpPr>
        <p:spPr>
          <a:xfrm>
            <a:off x="593878" y="6311195"/>
            <a:ext cx="2358872" cy="253916"/>
          </a:xfrm>
          <a:prstGeom prst="rect">
            <a:avLst/>
          </a:prstGeom>
          <a:noFill/>
        </p:spPr>
        <p:txBody>
          <a:bodyPr wrap="square" rtlCol="0">
            <a:spAutoFit/>
          </a:bodyPr>
          <a:lstStyle/>
          <a:p>
            <a:pPr algn="l"/>
            <a:r>
              <a:rPr lang="en-US" sz="1050" spc="3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www.yourwebsite.com</a:t>
            </a:r>
          </a:p>
        </p:txBody>
      </p:sp>
    </p:spTree>
    <p:extLst>
      <p:ext uri="{BB962C8B-B14F-4D97-AF65-F5344CB8AC3E}">
        <p14:creationId xmlns:p14="http://schemas.microsoft.com/office/powerpoint/2010/main" val="410889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12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17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9"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3E3E498D-104A-487A-A910-114C46B634EF}"/>
              </a:ext>
            </a:extLst>
          </p:cNvPr>
          <p:cNvSpPr>
            <a:spLocks noGrp="1"/>
          </p:cNvSpPr>
          <p:nvPr>
            <p:ph type="pic" sz="quarter" idx="10"/>
          </p:nvPr>
        </p:nvSpPr>
        <p:spPr>
          <a:xfrm>
            <a:off x="0" y="2680333"/>
            <a:ext cx="6096000" cy="3062676"/>
          </a:xfrm>
          <a:custGeom>
            <a:avLst/>
            <a:gdLst>
              <a:gd name="connsiteX0" fmla="*/ 0 w 6096000"/>
              <a:gd name="connsiteY0" fmla="*/ 0 h 3062676"/>
              <a:gd name="connsiteX1" fmla="*/ 6096000 w 6096000"/>
              <a:gd name="connsiteY1" fmla="*/ 0 h 3062676"/>
              <a:gd name="connsiteX2" fmla="*/ 6096000 w 6096000"/>
              <a:gd name="connsiteY2" fmla="*/ 3062676 h 3062676"/>
              <a:gd name="connsiteX3" fmla="*/ 0 w 6096000"/>
              <a:gd name="connsiteY3" fmla="*/ 3062676 h 3062676"/>
            </a:gdLst>
            <a:ahLst/>
            <a:cxnLst>
              <a:cxn ang="0">
                <a:pos x="connsiteX0" y="connsiteY0"/>
              </a:cxn>
              <a:cxn ang="0">
                <a:pos x="connsiteX1" y="connsiteY1"/>
              </a:cxn>
              <a:cxn ang="0">
                <a:pos x="connsiteX2" y="connsiteY2"/>
              </a:cxn>
              <a:cxn ang="0">
                <a:pos x="connsiteX3" y="connsiteY3"/>
              </a:cxn>
            </a:cxnLst>
            <a:rect l="l" t="t" r="r" b="b"/>
            <a:pathLst>
              <a:path w="6096000" h="3062676">
                <a:moveTo>
                  <a:pt x="0" y="0"/>
                </a:moveTo>
                <a:lnTo>
                  <a:pt x="6096000" y="0"/>
                </a:lnTo>
                <a:lnTo>
                  <a:pt x="6096000" y="3062676"/>
                </a:lnTo>
                <a:lnTo>
                  <a:pt x="0" y="3062676"/>
                </a:lnTo>
                <a:close/>
              </a:path>
            </a:pathLst>
          </a:custGeom>
        </p:spPr>
        <p:txBody>
          <a:bodyPr wrap="square">
            <a:noAutofit/>
          </a:bodyPr>
          <a:lstStyle>
            <a:lvl1pPr marL="0" indent="0">
              <a:buNone/>
              <a:defRPr sz="1200"/>
            </a:lvl1pPr>
          </a:lstStyle>
          <a:p>
            <a:endParaRPr lang="en-US"/>
          </a:p>
        </p:txBody>
      </p:sp>
    </p:spTree>
    <p:extLst>
      <p:ext uri="{BB962C8B-B14F-4D97-AF65-F5344CB8AC3E}">
        <p14:creationId xmlns:p14="http://schemas.microsoft.com/office/powerpoint/2010/main" val="39412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125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52F79EC1-9A61-4C2E-BA2B-669724E59E32}"/>
              </a:ext>
            </a:extLst>
          </p:cNvPr>
          <p:cNvSpPr>
            <a:spLocks noGrp="1"/>
          </p:cNvSpPr>
          <p:nvPr>
            <p:ph type="pic" sz="quarter" idx="10"/>
          </p:nvPr>
        </p:nvSpPr>
        <p:spPr>
          <a:xfrm>
            <a:off x="2458066" y="914400"/>
            <a:ext cx="7275870" cy="2964426"/>
          </a:xfrm>
          <a:custGeom>
            <a:avLst/>
            <a:gdLst>
              <a:gd name="connsiteX0" fmla="*/ 0 w 7275870"/>
              <a:gd name="connsiteY0" fmla="*/ 0 h 2964426"/>
              <a:gd name="connsiteX1" fmla="*/ 7275870 w 7275870"/>
              <a:gd name="connsiteY1" fmla="*/ 0 h 2964426"/>
              <a:gd name="connsiteX2" fmla="*/ 7275870 w 7275870"/>
              <a:gd name="connsiteY2" fmla="*/ 2964426 h 2964426"/>
              <a:gd name="connsiteX3" fmla="*/ 0 w 7275870"/>
              <a:gd name="connsiteY3" fmla="*/ 2964426 h 2964426"/>
            </a:gdLst>
            <a:ahLst/>
            <a:cxnLst>
              <a:cxn ang="0">
                <a:pos x="connsiteX0" y="connsiteY0"/>
              </a:cxn>
              <a:cxn ang="0">
                <a:pos x="connsiteX1" y="connsiteY1"/>
              </a:cxn>
              <a:cxn ang="0">
                <a:pos x="connsiteX2" y="connsiteY2"/>
              </a:cxn>
              <a:cxn ang="0">
                <a:pos x="connsiteX3" y="connsiteY3"/>
              </a:cxn>
            </a:cxnLst>
            <a:rect l="l" t="t" r="r" b="b"/>
            <a:pathLst>
              <a:path w="7275870" h="2964426">
                <a:moveTo>
                  <a:pt x="0" y="0"/>
                </a:moveTo>
                <a:lnTo>
                  <a:pt x="7275870" y="0"/>
                </a:lnTo>
                <a:lnTo>
                  <a:pt x="7275870" y="2964426"/>
                </a:lnTo>
                <a:lnTo>
                  <a:pt x="0" y="2964426"/>
                </a:lnTo>
                <a:close/>
              </a:path>
            </a:pathLst>
          </a:custGeom>
        </p:spPr>
        <p:txBody>
          <a:bodyPr wrap="square">
            <a:noAutofit/>
          </a:bodyPr>
          <a:lstStyle>
            <a:lvl1pPr marL="0" indent="0">
              <a:buNone/>
              <a:defRPr sz="1400"/>
            </a:lvl1pPr>
          </a:lstStyle>
          <a:p>
            <a:endParaRPr lang="en-US"/>
          </a:p>
        </p:txBody>
      </p:sp>
    </p:spTree>
    <p:extLst>
      <p:ext uri="{BB962C8B-B14F-4D97-AF65-F5344CB8AC3E}">
        <p14:creationId xmlns:p14="http://schemas.microsoft.com/office/powerpoint/2010/main" val="267872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E23EAD16-22A9-4A1A-9D16-2630BA339021}"/>
              </a:ext>
            </a:extLst>
          </p:cNvPr>
          <p:cNvSpPr>
            <a:spLocks noGrp="1"/>
          </p:cNvSpPr>
          <p:nvPr>
            <p:ph type="pic" sz="quarter" idx="10"/>
          </p:nvPr>
        </p:nvSpPr>
        <p:spPr>
          <a:xfrm>
            <a:off x="1" y="0"/>
            <a:ext cx="12192000" cy="3428999"/>
          </a:xfrm>
          <a:custGeom>
            <a:avLst/>
            <a:gdLst>
              <a:gd name="connsiteX0" fmla="*/ 0 w 12192000"/>
              <a:gd name="connsiteY0" fmla="*/ 0 h 3428999"/>
              <a:gd name="connsiteX1" fmla="*/ 12192000 w 12192000"/>
              <a:gd name="connsiteY1" fmla="*/ 0 h 3428999"/>
              <a:gd name="connsiteX2" fmla="*/ 12192000 w 12192000"/>
              <a:gd name="connsiteY2" fmla="*/ 3428999 h 3428999"/>
              <a:gd name="connsiteX3" fmla="*/ 0 w 12192000"/>
              <a:gd name="connsiteY3" fmla="*/ 3428999 h 3428999"/>
            </a:gdLst>
            <a:ahLst/>
            <a:cxnLst>
              <a:cxn ang="0">
                <a:pos x="connsiteX0" y="connsiteY0"/>
              </a:cxn>
              <a:cxn ang="0">
                <a:pos x="connsiteX1" y="connsiteY1"/>
              </a:cxn>
              <a:cxn ang="0">
                <a:pos x="connsiteX2" y="connsiteY2"/>
              </a:cxn>
              <a:cxn ang="0">
                <a:pos x="connsiteX3" y="connsiteY3"/>
              </a:cxn>
            </a:cxnLst>
            <a:rect l="l" t="t" r="r" b="b"/>
            <a:pathLst>
              <a:path w="12192000" h="3428999">
                <a:moveTo>
                  <a:pt x="0" y="0"/>
                </a:moveTo>
                <a:lnTo>
                  <a:pt x="12192000" y="0"/>
                </a:lnTo>
                <a:lnTo>
                  <a:pt x="12192000" y="3428999"/>
                </a:lnTo>
                <a:lnTo>
                  <a:pt x="0" y="3428999"/>
                </a:lnTo>
                <a:close/>
              </a:path>
            </a:pathLst>
          </a:custGeom>
          <a:solidFill>
            <a:schemeClr val="bg1">
              <a:lumMod val="95000"/>
            </a:schemeClr>
          </a:solidFill>
        </p:spPr>
        <p:txBody>
          <a:bodyPr wrap="square">
            <a:noAutofit/>
          </a:bodyPr>
          <a:lstStyle>
            <a:lvl1pPr marL="0" indent="0">
              <a:buNone/>
              <a:defRPr sz="1800"/>
            </a:lvl1pPr>
          </a:lstStyle>
          <a:p>
            <a:endParaRPr lang="en-US"/>
          </a:p>
        </p:txBody>
      </p:sp>
    </p:spTree>
    <p:extLst>
      <p:ext uri="{BB962C8B-B14F-4D97-AF65-F5344CB8AC3E}">
        <p14:creationId xmlns:p14="http://schemas.microsoft.com/office/powerpoint/2010/main" val="173495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35337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07247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 xmlns:a16="http://schemas.microsoft.com/office/drawing/2014/main" id="{C63472FD-AA95-464A-A7D1-9F9D3C9169C0}"/>
              </a:ext>
            </a:extLst>
          </p:cNvPr>
          <p:cNvSpPr>
            <a:spLocks noGrp="1"/>
          </p:cNvSpPr>
          <p:nvPr>
            <p:ph type="pic" sz="quarter" idx="10"/>
          </p:nvPr>
        </p:nvSpPr>
        <p:spPr>
          <a:xfrm>
            <a:off x="4064001" y="1190626"/>
            <a:ext cx="4064000" cy="4476750"/>
          </a:xfrm>
          <a:custGeom>
            <a:avLst/>
            <a:gdLst>
              <a:gd name="connsiteX0" fmla="*/ 2040465 w 4064000"/>
              <a:gd name="connsiteY0" fmla="*/ 0 h 4476750"/>
              <a:gd name="connsiteX1" fmla="*/ 4064000 w 4064000"/>
              <a:gd name="connsiteY1" fmla="*/ 1179109 h 4476750"/>
              <a:gd name="connsiteX2" fmla="*/ 4064000 w 4064000"/>
              <a:gd name="connsiteY2" fmla="*/ 2196311 h 4476750"/>
              <a:gd name="connsiteX3" fmla="*/ 4064000 w 4064000"/>
              <a:gd name="connsiteY3" fmla="*/ 2280439 h 4476750"/>
              <a:gd name="connsiteX4" fmla="*/ 4064000 w 4064000"/>
              <a:gd name="connsiteY4" fmla="*/ 3297642 h 4476750"/>
              <a:gd name="connsiteX5" fmla="*/ 2040465 w 4064000"/>
              <a:gd name="connsiteY5" fmla="*/ 4476750 h 4476750"/>
              <a:gd name="connsiteX6" fmla="*/ 1931485 w 4064000"/>
              <a:gd name="connsiteY6" fmla="*/ 4416961 h 4476750"/>
              <a:gd name="connsiteX7" fmla="*/ 0 w 4064000"/>
              <a:gd name="connsiteY7" fmla="*/ 3297642 h 4476750"/>
              <a:gd name="connsiteX8" fmla="*/ 0 w 4064000"/>
              <a:gd name="connsiteY8" fmla="*/ 2280439 h 4476750"/>
              <a:gd name="connsiteX9" fmla="*/ 0 w 4064000"/>
              <a:gd name="connsiteY9" fmla="*/ 2196311 h 4476750"/>
              <a:gd name="connsiteX10" fmla="*/ 0 w 4064000"/>
              <a:gd name="connsiteY10" fmla="*/ 1179109 h 4476750"/>
              <a:gd name="connsiteX11" fmla="*/ 1931485 w 4064000"/>
              <a:gd name="connsiteY11" fmla="*/ 59789 h 447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64000" h="4476750">
                <a:moveTo>
                  <a:pt x="2040465" y="0"/>
                </a:moveTo>
                <a:lnTo>
                  <a:pt x="4064000" y="1179109"/>
                </a:lnTo>
                <a:lnTo>
                  <a:pt x="4064000" y="2196311"/>
                </a:lnTo>
                <a:lnTo>
                  <a:pt x="4064000" y="2280439"/>
                </a:lnTo>
                <a:lnTo>
                  <a:pt x="4064000" y="3297642"/>
                </a:lnTo>
                <a:lnTo>
                  <a:pt x="2040465" y="4476750"/>
                </a:lnTo>
                <a:lnTo>
                  <a:pt x="1931485" y="4416961"/>
                </a:lnTo>
                <a:lnTo>
                  <a:pt x="0" y="3297642"/>
                </a:lnTo>
                <a:lnTo>
                  <a:pt x="0" y="2280439"/>
                </a:lnTo>
                <a:lnTo>
                  <a:pt x="0" y="2196311"/>
                </a:lnTo>
                <a:lnTo>
                  <a:pt x="0" y="1179109"/>
                </a:lnTo>
                <a:lnTo>
                  <a:pt x="1931485" y="59789"/>
                </a:lnTo>
                <a:close/>
              </a:path>
            </a:pathLst>
          </a:custGeom>
          <a:solidFill>
            <a:schemeClr val="bg1">
              <a:lumMod val="95000"/>
            </a:schemeClr>
          </a:solidFill>
          <a:effectLst>
            <a:outerShdw blurRad="304800" algn="ctr" rotWithShape="0">
              <a:prstClr val="black">
                <a:alpha val="22000"/>
              </a:prstClr>
            </a:outerShdw>
          </a:effectLst>
        </p:spPr>
        <p:txBody>
          <a:bodyPr wrap="square">
            <a:noAutofit/>
          </a:bodyPr>
          <a:lstStyle>
            <a:lvl1pPr marL="0" indent="0">
              <a:buNone/>
              <a:defRPr sz="1200"/>
            </a:lvl1pPr>
          </a:lstStyle>
          <a:p>
            <a:endParaRPr lang="en-US"/>
          </a:p>
        </p:txBody>
      </p:sp>
    </p:spTree>
    <p:extLst>
      <p:ext uri="{BB962C8B-B14F-4D97-AF65-F5344CB8AC3E}">
        <p14:creationId xmlns:p14="http://schemas.microsoft.com/office/powerpoint/2010/main" val="370543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45746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8" name="Freeform 5">
            <a:extLst>
              <a:ext uri="{FF2B5EF4-FFF2-40B4-BE49-F238E27FC236}">
                <a16:creationId xmlns="" xmlns:a16="http://schemas.microsoft.com/office/drawing/2014/main" id="{673CE4B1-A62D-4E7B-88B0-69E1383C2329}"/>
              </a:ext>
            </a:extLst>
          </p:cNvPr>
          <p:cNvSpPr>
            <a:spLocks/>
          </p:cNvSpPr>
          <p:nvPr userDrawn="1"/>
        </p:nvSpPr>
        <p:spPr bwMode="auto">
          <a:xfrm flipH="1">
            <a:off x="0" y="723900"/>
            <a:ext cx="6105614" cy="5410199"/>
          </a:xfrm>
          <a:custGeom>
            <a:avLst/>
            <a:gdLst>
              <a:gd name="T0" fmla="*/ 18580 w 19140"/>
              <a:gd name="T1" fmla="*/ 1435 h 16960"/>
              <a:gd name="T2" fmla="*/ 17762 w 19140"/>
              <a:gd name="T3" fmla="*/ 773 h 16960"/>
              <a:gd name="T4" fmla="*/ 16876 w 19140"/>
              <a:gd name="T5" fmla="*/ 316 h 16960"/>
              <a:gd name="T6" fmla="*/ 15936 w 19140"/>
              <a:gd name="T7" fmla="*/ 61 h 16960"/>
              <a:gd name="T8" fmla="*/ 14959 w 19140"/>
              <a:gd name="T9" fmla="*/ 4 h 16960"/>
              <a:gd name="T10" fmla="*/ 13958 w 19140"/>
              <a:gd name="T11" fmla="*/ 148 h 16960"/>
              <a:gd name="T12" fmla="*/ 12951 w 19140"/>
              <a:gd name="T13" fmla="*/ 490 h 16960"/>
              <a:gd name="T14" fmla="*/ 11949 w 19140"/>
              <a:gd name="T15" fmla="*/ 1027 h 16960"/>
              <a:gd name="T16" fmla="*/ 11433 w 19140"/>
              <a:gd name="T17" fmla="*/ 1402 h 16960"/>
              <a:gd name="T18" fmla="*/ 11090 w 19140"/>
              <a:gd name="T19" fmla="*/ 1731 h 16960"/>
              <a:gd name="T20" fmla="*/ 10571 w 19140"/>
              <a:gd name="T21" fmla="*/ 2280 h 16960"/>
              <a:gd name="T22" fmla="*/ 10201 w 19140"/>
              <a:gd name="T23" fmla="*/ 2652 h 16960"/>
              <a:gd name="T24" fmla="*/ 9792 w 19140"/>
              <a:gd name="T25" fmla="*/ 3000 h 16960"/>
              <a:gd name="T26" fmla="*/ 9327 w 19140"/>
              <a:gd name="T27" fmla="*/ 3306 h 16960"/>
              <a:gd name="T28" fmla="*/ 8792 w 19140"/>
              <a:gd name="T29" fmla="*/ 3543 h 16960"/>
              <a:gd name="T30" fmla="*/ 7915 w 19140"/>
              <a:gd name="T31" fmla="*/ 3745 h 16960"/>
              <a:gd name="T32" fmla="*/ 6337 w 19140"/>
              <a:gd name="T33" fmla="*/ 4116 h 16960"/>
              <a:gd name="T34" fmla="*/ 4912 w 19140"/>
              <a:gd name="T35" fmla="*/ 4564 h 16960"/>
              <a:gd name="T36" fmla="*/ 3650 w 19140"/>
              <a:gd name="T37" fmla="*/ 5101 h 16960"/>
              <a:gd name="T38" fmla="*/ 2556 w 19140"/>
              <a:gd name="T39" fmla="*/ 5743 h 16960"/>
              <a:gd name="T40" fmla="*/ 1643 w 19140"/>
              <a:gd name="T41" fmla="*/ 6499 h 16960"/>
              <a:gd name="T42" fmla="*/ 916 w 19140"/>
              <a:gd name="T43" fmla="*/ 7386 h 16960"/>
              <a:gd name="T44" fmla="*/ 384 w 19140"/>
              <a:gd name="T45" fmla="*/ 8414 h 16960"/>
              <a:gd name="T46" fmla="*/ 82 w 19140"/>
              <a:gd name="T47" fmla="*/ 9458 h 16960"/>
              <a:gd name="T48" fmla="*/ 3 w 19140"/>
              <a:gd name="T49" fmla="*/ 10144 h 16960"/>
              <a:gd name="T50" fmla="*/ 32 w 19140"/>
              <a:gd name="T51" fmla="*/ 10816 h 16960"/>
              <a:gd name="T52" fmla="*/ 173 w 19140"/>
              <a:gd name="T53" fmla="*/ 11469 h 16960"/>
              <a:gd name="T54" fmla="*/ 429 w 19140"/>
              <a:gd name="T55" fmla="*/ 12101 h 16960"/>
              <a:gd name="T56" fmla="*/ 807 w 19140"/>
              <a:gd name="T57" fmla="*/ 12707 h 16960"/>
              <a:gd name="T58" fmla="*/ 1310 w 19140"/>
              <a:gd name="T59" fmla="*/ 13285 h 16960"/>
              <a:gd name="T60" fmla="*/ 1941 w 19140"/>
              <a:gd name="T61" fmla="*/ 13833 h 16960"/>
              <a:gd name="T62" fmla="*/ 2611 w 19140"/>
              <a:gd name="T63" fmla="*/ 14289 h 16960"/>
              <a:gd name="T64" fmla="*/ 3082 w 19140"/>
              <a:gd name="T65" fmla="*/ 14525 h 16960"/>
              <a:gd name="T66" fmla="*/ 3587 w 19140"/>
              <a:gd name="T67" fmla="*/ 14707 h 16960"/>
              <a:gd name="T68" fmla="*/ 4125 w 19140"/>
              <a:gd name="T69" fmla="*/ 14839 h 16960"/>
              <a:gd name="T70" fmla="*/ 4693 w 19140"/>
              <a:gd name="T71" fmla="*/ 14926 h 16960"/>
              <a:gd name="T72" fmla="*/ 5287 w 19140"/>
              <a:gd name="T73" fmla="*/ 14973 h 16960"/>
              <a:gd name="T74" fmla="*/ 5904 w 19140"/>
              <a:gd name="T75" fmla="*/ 14983 h 16960"/>
              <a:gd name="T76" fmla="*/ 6545 w 19140"/>
              <a:gd name="T77" fmla="*/ 14961 h 16960"/>
              <a:gd name="T78" fmla="*/ 7228 w 19140"/>
              <a:gd name="T79" fmla="*/ 14904 h 16960"/>
              <a:gd name="T80" fmla="*/ 7990 w 19140"/>
              <a:gd name="T81" fmla="*/ 14831 h 16960"/>
              <a:gd name="T82" fmla="*/ 8746 w 19140"/>
              <a:gd name="T83" fmla="*/ 14802 h 16960"/>
              <a:gd name="T84" fmla="*/ 9493 w 19140"/>
              <a:gd name="T85" fmla="*/ 14822 h 16960"/>
              <a:gd name="T86" fmla="*/ 10229 w 19140"/>
              <a:gd name="T87" fmla="*/ 14900 h 16960"/>
              <a:gd name="T88" fmla="*/ 10950 w 19140"/>
              <a:gd name="T89" fmla="*/ 15043 h 16960"/>
              <a:gd name="T90" fmla="*/ 11655 w 19140"/>
              <a:gd name="T91" fmla="*/ 15257 h 16960"/>
              <a:gd name="T92" fmla="*/ 12342 w 19140"/>
              <a:gd name="T93" fmla="*/ 15553 h 16960"/>
              <a:gd name="T94" fmla="*/ 13019 w 19140"/>
              <a:gd name="T95" fmla="*/ 15935 h 16960"/>
              <a:gd name="T96" fmla="*/ 13737 w 19140"/>
              <a:gd name="T97" fmla="*/ 16298 h 16960"/>
              <a:gd name="T98" fmla="*/ 14479 w 19140"/>
              <a:gd name="T99" fmla="*/ 16575 h 16960"/>
              <a:gd name="T100" fmla="*/ 15243 w 19140"/>
              <a:gd name="T101" fmla="*/ 16774 h 16960"/>
              <a:gd name="T102" fmla="*/ 16027 w 19140"/>
              <a:gd name="T103" fmla="*/ 16898 h 16960"/>
              <a:gd name="T104" fmla="*/ 16833 w 19140"/>
              <a:gd name="T105" fmla="*/ 16954 h 16960"/>
              <a:gd name="T106" fmla="*/ 17656 w 19140"/>
              <a:gd name="T107" fmla="*/ 16951 h 16960"/>
              <a:gd name="T108" fmla="*/ 18497 w 19140"/>
              <a:gd name="T109" fmla="*/ 16890 h 16960"/>
              <a:gd name="T110" fmla="*/ 19140 w 19140"/>
              <a:gd name="T111" fmla="*/ 2066 h 16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140" h="16960">
                <a:moveTo>
                  <a:pt x="19140" y="2066"/>
                </a:moveTo>
                <a:lnTo>
                  <a:pt x="18960" y="1843"/>
                </a:lnTo>
                <a:lnTo>
                  <a:pt x="18773" y="1632"/>
                </a:lnTo>
                <a:lnTo>
                  <a:pt x="18580" y="1435"/>
                </a:lnTo>
                <a:lnTo>
                  <a:pt x="18382" y="1250"/>
                </a:lnTo>
                <a:lnTo>
                  <a:pt x="18180" y="1079"/>
                </a:lnTo>
                <a:lnTo>
                  <a:pt x="17974" y="920"/>
                </a:lnTo>
                <a:lnTo>
                  <a:pt x="17762" y="773"/>
                </a:lnTo>
                <a:lnTo>
                  <a:pt x="17547" y="640"/>
                </a:lnTo>
                <a:lnTo>
                  <a:pt x="17326" y="519"/>
                </a:lnTo>
                <a:lnTo>
                  <a:pt x="17102" y="412"/>
                </a:lnTo>
                <a:lnTo>
                  <a:pt x="16876" y="316"/>
                </a:lnTo>
                <a:lnTo>
                  <a:pt x="16645" y="233"/>
                </a:lnTo>
                <a:lnTo>
                  <a:pt x="16411" y="162"/>
                </a:lnTo>
                <a:lnTo>
                  <a:pt x="16175" y="105"/>
                </a:lnTo>
                <a:lnTo>
                  <a:pt x="15936" y="61"/>
                </a:lnTo>
                <a:lnTo>
                  <a:pt x="15694" y="27"/>
                </a:lnTo>
                <a:lnTo>
                  <a:pt x="15451" y="8"/>
                </a:lnTo>
                <a:lnTo>
                  <a:pt x="15205" y="0"/>
                </a:lnTo>
                <a:lnTo>
                  <a:pt x="14959" y="4"/>
                </a:lnTo>
                <a:lnTo>
                  <a:pt x="14710" y="22"/>
                </a:lnTo>
                <a:lnTo>
                  <a:pt x="14461" y="52"/>
                </a:lnTo>
                <a:lnTo>
                  <a:pt x="14209" y="94"/>
                </a:lnTo>
                <a:lnTo>
                  <a:pt x="13958" y="148"/>
                </a:lnTo>
                <a:lnTo>
                  <a:pt x="13706" y="215"/>
                </a:lnTo>
                <a:lnTo>
                  <a:pt x="13455" y="294"/>
                </a:lnTo>
                <a:lnTo>
                  <a:pt x="13202" y="386"/>
                </a:lnTo>
                <a:lnTo>
                  <a:pt x="12951" y="490"/>
                </a:lnTo>
                <a:lnTo>
                  <a:pt x="12699" y="606"/>
                </a:lnTo>
                <a:lnTo>
                  <a:pt x="12448" y="734"/>
                </a:lnTo>
                <a:lnTo>
                  <a:pt x="12199" y="874"/>
                </a:lnTo>
                <a:lnTo>
                  <a:pt x="11949" y="1027"/>
                </a:lnTo>
                <a:lnTo>
                  <a:pt x="11703" y="1191"/>
                </a:lnTo>
                <a:lnTo>
                  <a:pt x="11611" y="1259"/>
                </a:lnTo>
                <a:lnTo>
                  <a:pt x="11522" y="1328"/>
                </a:lnTo>
                <a:lnTo>
                  <a:pt x="11433" y="1402"/>
                </a:lnTo>
                <a:lnTo>
                  <a:pt x="11347" y="1480"/>
                </a:lnTo>
                <a:lnTo>
                  <a:pt x="11261" y="1560"/>
                </a:lnTo>
                <a:lnTo>
                  <a:pt x="11175" y="1644"/>
                </a:lnTo>
                <a:lnTo>
                  <a:pt x="11090" y="1731"/>
                </a:lnTo>
                <a:lnTo>
                  <a:pt x="11005" y="1819"/>
                </a:lnTo>
                <a:lnTo>
                  <a:pt x="10833" y="2000"/>
                </a:lnTo>
                <a:lnTo>
                  <a:pt x="10660" y="2187"/>
                </a:lnTo>
                <a:lnTo>
                  <a:pt x="10571" y="2280"/>
                </a:lnTo>
                <a:lnTo>
                  <a:pt x="10481" y="2374"/>
                </a:lnTo>
                <a:lnTo>
                  <a:pt x="10390" y="2467"/>
                </a:lnTo>
                <a:lnTo>
                  <a:pt x="10297" y="2559"/>
                </a:lnTo>
                <a:lnTo>
                  <a:pt x="10201" y="2652"/>
                </a:lnTo>
                <a:lnTo>
                  <a:pt x="10103" y="2742"/>
                </a:lnTo>
                <a:lnTo>
                  <a:pt x="10002" y="2830"/>
                </a:lnTo>
                <a:lnTo>
                  <a:pt x="9898" y="2916"/>
                </a:lnTo>
                <a:lnTo>
                  <a:pt x="9792" y="3000"/>
                </a:lnTo>
                <a:lnTo>
                  <a:pt x="9681" y="3082"/>
                </a:lnTo>
                <a:lnTo>
                  <a:pt x="9566" y="3160"/>
                </a:lnTo>
                <a:lnTo>
                  <a:pt x="9449" y="3235"/>
                </a:lnTo>
                <a:lnTo>
                  <a:pt x="9327" y="3306"/>
                </a:lnTo>
                <a:lnTo>
                  <a:pt x="9200" y="3372"/>
                </a:lnTo>
                <a:lnTo>
                  <a:pt x="9069" y="3434"/>
                </a:lnTo>
                <a:lnTo>
                  <a:pt x="8933" y="3491"/>
                </a:lnTo>
                <a:lnTo>
                  <a:pt x="8792" y="3543"/>
                </a:lnTo>
                <a:lnTo>
                  <a:pt x="8644" y="3588"/>
                </a:lnTo>
                <a:lnTo>
                  <a:pt x="8492" y="3629"/>
                </a:lnTo>
                <a:lnTo>
                  <a:pt x="8333" y="3663"/>
                </a:lnTo>
                <a:lnTo>
                  <a:pt x="7915" y="3745"/>
                </a:lnTo>
                <a:lnTo>
                  <a:pt x="7507" y="3832"/>
                </a:lnTo>
                <a:lnTo>
                  <a:pt x="7108" y="3921"/>
                </a:lnTo>
                <a:lnTo>
                  <a:pt x="6718" y="4016"/>
                </a:lnTo>
                <a:lnTo>
                  <a:pt x="6337" y="4116"/>
                </a:lnTo>
                <a:lnTo>
                  <a:pt x="5966" y="4220"/>
                </a:lnTo>
                <a:lnTo>
                  <a:pt x="5604" y="4330"/>
                </a:lnTo>
                <a:lnTo>
                  <a:pt x="5253" y="4444"/>
                </a:lnTo>
                <a:lnTo>
                  <a:pt x="4912" y="4564"/>
                </a:lnTo>
                <a:lnTo>
                  <a:pt x="4580" y="4689"/>
                </a:lnTo>
                <a:lnTo>
                  <a:pt x="4259" y="4821"/>
                </a:lnTo>
                <a:lnTo>
                  <a:pt x="3949" y="4959"/>
                </a:lnTo>
                <a:lnTo>
                  <a:pt x="3650" y="5101"/>
                </a:lnTo>
                <a:lnTo>
                  <a:pt x="3360" y="5252"/>
                </a:lnTo>
                <a:lnTo>
                  <a:pt x="3081" y="5409"/>
                </a:lnTo>
                <a:lnTo>
                  <a:pt x="2814" y="5572"/>
                </a:lnTo>
                <a:lnTo>
                  <a:pt x="2556" y="5743"/>
                </a:lnTo>
                <a:lnTo>
                  <a:pt x="2311" y="5921"/>
                </a:lnTo>
                <a:lnTo>
                  <a:pt x="2077" y="6106"/>
                </a:lnTo>
                <a:lnTo>
                  <a:pt x="1855" y="6299"/>
                </a:lnTo>
                <a:lnTo>
                  <a:pt x="1643" y="6499"/>
                </a:lnTo>
                <a:lnTo>
                  <a:pt x="1444" y="6709"/>
                </a:lnTo>
                <a:lnTo>
                  <a:pt x="1256" y="6926"/>
                </a:lnTo>
                <a:lnTo>
                  <a:pt x="1080" y="7151"/>
                </a:lnTo>
                <a:lnTo>
                  <a:pt x="916" y="7386"/>
                </a:lnTo>
                <a:lnTo>
                  <a:pt x="765" y="7629"/>
                </a:lnTo>
                <a:lnTo>
                  <a:pt x="626" y="7880"/>
                </a:lnTo>
                <a:lnTo>
                  <a:pt x="499" y="8143"/>
                </a:lnTo>
                <a:lnTo>
                  <a:pt x="384" y="8414"/>
                </a:lnTo>
                <a:lnTo>
                  <a:pt x="283" y="8694"/>
                </a:lnTo>
                <a:lnTo>
                  <a:pt x="194" y="8984"/>
                </a:lnTo>
                <a:lnTo>
                  <a:pt x="118" y="9284"/>
                </a:lnTo>
                <a:lnTo>
                  <a:pt x="82" y="9458"/>
                </a:lnTo>
                <a:lnTo>
                  <a:pt x="52" y="9632"/>
                </a:lnTo>
                <a:lnTo>
                  <a:pt x="30" y="9803"/>
                </a:lnTo>
                <a:lnTo>
                  <a:pt x="13" y="9974"/>
                </a:lnTo>
                <a:lnTo>
                  <a:pt x="3" y="10144"/>
                </a:lnTo>
                <a:lnTo>
                  <a:pt x="0" y="10315"/>
                </a:lnTo>
                <a:lnTo>
                  <a:pt x="3" y="10482"/>
                </a:lnTo>
                <a:lnTo>
                  <a:pt x="14" y="10650"/>
                </a:lnTo>
                <a:lnTo>
                  <a:pt x="32" y="10816"/>
                </a:lnTo>
                <a:lnTo>
                  <a:pt x="56" y="10981"/>
                </a:lnTo>
                <a:lnTo>
                  <a:pt x="88" y="11145"/>
                </a:lnTo>
                <a:lnTo>
                  <a:pt x="127" y="11308"/>
                </a:lnTo>
                <a:lnTo>
                  <a:pt x="173" y="11469"/>
                </a:lnTo>
                <a:lnTo>
                  <a:pt x="226" y="11629"/>
                </a:lnTo>
                <a:lnTo>
                  <a:pt x="287" y="11788"/>
                </a:lnTo>
                <a:lnTo>
                  <a:pt x="354" y="11945"/>
                </a:lnTo>
                <a:lnTo>
                  <a:pt x="429" y="12101"/>
                </a:lnTo>
                <a:lnTo>
                  <a:pt x="512" y="12254"/>
                </a:lnTo>
                <a:lnTo>
                  <a:pt x="603" y="12406"/>
                </a:lnTo>
                <a:lnTo>
                  <a:pt x="701" y="12557"/>
                </a:lnTo>
                <a:lnTo>
                  <a:pt x="807" y="12707"/>
                </a:lnTo>
                <a:lnTo>
                  <a:pt x="920" y="12854"/>
                </a:lnTo>
                <a:lnTo>
                  <a:pt x="1043" y="12999"/>
                </a:lnTo>
                <a:lnTo>
                  <a:pt x="1172" y="13143"/>
                </a:lnTo>
                <a:lnTo>
                  <a:pt x="1310" y="13285"/>
                </a:lnTo>
                <a:lnTo>
                  <a:pt x="1455" y="13425"/>
                </a:lnTo>
                <a:lnTo>
                  <a:pt x="1608" y="13563"/>
                </a:lnTo>
                <a:lnTo>
                  <a:pt x="1771" y="13699"/>
                </a:lnTo>
                <a:lnTo>
                  <a:pt x="1941" y="13833"/>
                </a:lnTo>
                <a:lnTo>
                  <a:pt x="2118" y="13965"/>
                </a:lnTo>
                <a:lnTo>
                  <a:pt x="2305" y="14094"/>
                </a:lnTo>
                <a:lnTo>
                  <a:pt x="2500" y="14221"/>
                </a:lnTo>
                <a:lnTo>
                  <a:pt x="2611" y="14289"/>
                </a:lnTo>
                <a:lnTo>
                  <a:pt x="2726" y="14353"/>
                </a:lnTo>
                <a:lnTo>
                  <a:pt x="2842" y="14414"/>
                </a:lnTo>
                <a:lnTo>
                  <a:pt x="2961" y="14471"/>
                </a:lnTo>
                <a:lnTo>
                  <a:pt x="3082" y="14525"/>
                </a:lnTo>
                <a:lnTo>
                  <a:pt x="3204" y="14575"/>
                </a:lnTo>
                <a:lnTo>
                  <a:pt x="3330" y="14622"/>
                </a:lnTo>
                <a:lnTo>
                  <a:pt x="3457" y="14666"/>
                </a:lnTo>
                <a:lnTo>
                  <a:pt x="3587" y="14707"/>
                </a:lnTo>
                <a:lnTo>
                  <a:pt x="3718" y="14744"/>
                </a:lnTo>
                <a:lnTo>
                  <a:pt x="3852" y="14779"/>
                </a:lnTo>
                <a:lnTo>
                  <a:pt x="3987" y="14810"/>
                </a:lnTo>
                <a:lnTo>
                  <a:pt x="4125" y="14839"/>
                </a:lnTo>
                <a:lnTo>
                  <a:pt x="4264" y="14865"/>
                </a:lnTo>
                <a:lnTo>
                  <a:pt x="4405" y="14888"/>
                </a:lnTo>
                <a:lnTo>
                  <a:pt x="4548" y="14908"/>
                </a:lnTo>
                <a:lnTo>
                  <a:pt x="4693" y="14926"/>
                </a:lnTo>
                <a:lnTo>
                  <a:pt x="4839" y="14942"/>
                </a:lnTo>
                <a:lnTo>
                  <a:pt x="4986" y="14954"/>
                </a:lnTo>
                <a:lnTo>
                  <a:pt x="5136" y="14965"/>
                </a:lnTo>
                <a:lnTo>
                  <a:pt x="5287" y="14973"/>
                </a:lnTo>
                <a:lnTo>
                  <a:pt x="5439" y="14979"/>
                </a:lnTo>
                <a:lnTo>
                  <a:pt x="5593" y="14983"/>
                </a:lnTo>
                <a:lnTo>
                  <a:pt x="5749" y="14984"/>
                </a:lnTo>
                <a:lnTo>
                  <a:pt x="5904" y="14983"/>
                </a:lnTo>
                <a:lnTo>
                  <a:pt x="6063" y="14980"/>
                </a:lnTo>
                <a:lnTo>
                  <a:pt x="6222" y="14977"/>
                </a:lnTo>
                <a:lnTo>
                  <a:pt x="6383" y="14970"/>
                </a:lnTo>
                <a:lnTo>
                  <a:pt x="6545" y="14961"/>
                </a:lnTo>
                <a:lnTo>
                  <a:pt x="6708" y="14952"/>
                </a:lnTo>
                <a:lnTo>
                  <a:pt x="6872" y="14940"/>
                </a:lnTo>
                <a:lnTo>
                  <a:pt x="7036" y="14926"/>
                </a:lnTo>
                <a:lnTo>
                  <a:pt x="7228" y="14904"/>
                </a:lnTo>
                <a:lnTo>
                  <a:pt x="7419" y="14882"/>
                </a:lnTo>
                <a:lnTo>
                  <a:pt x="7610" y="14862"/>
                </a:lnTo>
                <a:lnTo>
                  <a:pt x="7800" y="14845"/>
                </a:lnTo>
                <a:lnTo>
                  <a:pt x="7990" y="14831"/>
                </a:lnTo>
                <a:lnTo>
                  <a:pt x="8180" y="14820"/>
                </a:lnTo>
                <a:lnTo>
                  <a:pt x="8369" y="14810"/>
                </a:lnTo>
                <a:lnTo>
                  <a:pt x="8558" y="14804"/>
                </a:lnTo>
                <a:lnTo>
                  <a:pt x="8746" y="14802"/>
                </a:lnTo>
                <a:lnTo>
                  <a:pt x="8934" y="14802"/>
                </a:lnTo>
                <a:lnTo>
                  <a:pt x="9121" y="14805"/>
                </a:lnTo>
                <a:lnTo>
                  <a:pt x="9308" y="14811"/>
                </a:lnTo>
                <a:lnTo>
                  <a:pt x="9493" y="14822"/>
                </a:lnTo>
                <a:lnTo>
                  <a:pt x="9678" y="14835"/>
                </a:lnTo>
                <a:lnTo>
                  <a:pt x="9862" y="14853"/>
                </a:lnTo>
                <a:lnTo>
                  <a:pt x="10045" y="14875"/>
                </a:lnTo>
                <a:lnTo>
                  <a:pt x="10229" y="14900"/>
                </a:lnTo>
                <a:lnTo>
                  <a:pt x="10409" y="14929"/>
                </a:lnTo>
                <a:lnTo>
                  <a:pt x="10590" y="14962"/>
                </a:lnTo>
                <a:lnTo>
                  <a:pt x="10771" y="15001"/>
                </a:lnTo>
                <a:lnTo>
                  <a:pt x="10950" y="15043"/>
                </a:lnTo>
                <a:lnTo>
                  <a:pt x="11128" y="15089"/>
                </a:lnTo>
                <a:lnTo>
                  <a:pt x="11304" y="15141"/>
                </a:lnTo>
                <a:lnTo>
                  <a:pt x="11480" y="15196"/>
                </a:lnTo>
                <a:lnTo>
                  <a:pt x="11655" y="15257"/>
                </a:lnTo>
                <a:lnTo>
                  <a:pt x="11828" y="15323"/>
                </a:lnTo>
                <a:lnTo>
                  <a:pt x="12001" y="15395"/>
                </a:lnTo>
                <a:lnTo>
                  <a:pt x="12172" y="15471"/>
                </a:lnTo>
                <a:lnTo>
                  <a:pt x="12342" y="15553"/>
                </a:lnTo>
                <a:lnTo>
                  <a:pt x="12510" y="15639"/>
                </a:lnTo>
                <a:lnTo>
                  <a:pt x="12678" y="15733"/>
                </a:lnTo>
                <a:lnTo>
                  <a:pt x="12843" y="15831"/>
                </a:lnTo>
                <a:lnTo>
                  <a:pt x="13019" y="15935"/>
                </a:lnTo>
                <a:lnTo>
                  <a:pt x="13196" y="16034"/>
                </a:lnTo>
                <a:lnTo>
                  <a:pt x="13376" y="16128"/>
                </a:lnTo>
                <a:lnTo>
                  <a:pt x="13555" y="16215"/>
                </a:lnTo>
                <a:lnTo>
                  <a:pt x="13737" y="16298"/>
                </a:lnTo>
                <a:lnTo>
                  <a:pt x="13921" y="16375"/>
                </a:lnTo>
                <a:lnTo>
                  <a:pt x="14105" y="16447"/>
                </a:lnTo>
                <a:lnTo>
                  <a:pt x="14292" y="16514"/>
                </a:lnTo>
                <a:lnTo>
                  <a:pt x="14479" y="16575"/>
                </a:lnTo>
                <a:lnTo>
                  <a:pt x="14668" y="16632"/>
                </a:lnTo>
                <a:lnTo>
                  <a:pt x="14858" y="16684"/>
                </a:lnTo>
                <a:lnTo>
                  <a:pt x="15050" y="16730"/>
                </a:lnTo>
                <a:lnTo>
                  <a:pt x="15243" y="16774"/>
                </a:lnTo>
                <a:lnTo>
                  <a:pt x="15437" y="16811"/>
                </a:lnTo>
                <a:lnTo>
                  <a:pt x="15633" y="16844"/>
                </a:lnTo>
                <a:lnTo>
                  <a:pt x="15829" y="16873"/>
                </a:lnTo>
                <a:lnTo>
                  <a:pt x="16027" y="16898"/>
                </a:lnTo>
                <a:lnTo>
                  <a:pt x="16227" y="16918"/>
                </a:lnTo>
                <a:lnTo>
                  <a:pt x="16427" y="16934"/>
                </a:lnTo>
                <a:lnTo>
                  <a:pt x="16629" y="16947"/>
                </a:lnTo>
                <a:lnTo>
                  <a:pt x="16833" y="16954"/>
                </a:lnTo>
                <a:lnTo>
                  <a:pt x="17036" y="16959"/>
                </a:lnTo>
                <a:lnTo>
                  <a:pt x="17242" y="16960"/>
                </a:lnTo>
                <a:lnTo>
                  <a:pt x="17448" y="16957"/>
                </a:lnTo>
                <a:lnTo>
                  <a:pt x="17656" y="16951"/>
                </a:lnTo>
                <a:lnTo>
                  <a:pt x="17865" y="16940"/>
                </a:lnTo>
                <a:lnTo>
                  <a:pt x="18075" y="16927"/>
                </a:lnTo>
                <a:lnTo>
                  <a:pt x="18285" y="16910"/>
                </a:lnTo>
                <a:lnTo>
                  <a:pt x="18497" y="16890"/>
                </a:lnTo>
                <a:lnTo>
                  <a:pt x="18711" y="16867"/>
                </a:lnTo>
                <a:lnTo>
                  <a:pt x="18925" y="16841"/>
                </a:lnTo>
                <a:lnTo>
                  <a:pt x="19140" y="16811"/>
                </a:lnTo>
                <a:lnTo>
                  <a:pt x="19140" y="2066"/>
                </a:lnTo>
                <a:close/>
              </a:path>
            </a:pathLst>
          </a:custGeom>
          <a:gradFill flip="none" rotWithShape="1">
            <a:gsLst>
              <a:gs pos="0">
                <a:schemeClr val="accent1"/>
              </a:gs>
              <a:gs pos="100000">
                <a:schemeClr val="accent2"/>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6" name="Picture Placeholder 5">
            <a:extLst>
              <a:ext uri="{FF2B5EF4-FFF2-40B4-BE49-F238E27FC236}">
                <a16:creationId xmlns="" xmlns:a16="http://schemas.microsoft.com/office/drawing/2014/main" id="{22BB5EBE-C032-4937-96CB-E0588F40F885}"/>
              </a:ext>
            </a:extLst>
          </p:cNvPr>
          <p:cNvSpPr>
            <a:spLocks noGrp="1"/>
          </p:cNvSpPr>
          <p:nvPr>
            <p:ph type="pic" sz="quarter" idx="10"/>
          </p:nvPr>
        </p:nvSpPr>
        <p:spPr>
          <a:xfrm>
            <a:off x="0" y="876300"/>
            <a:ext cx="6105614" cy="5410199"/>
          </a:xfrm>
          <a:custGeom>
            <a:avLst/>
            <a:gdLst>
              <a:gd name="connsiteX0" fmla="*/ 1255256 w 6105614"/>
              <a:gd name="connsiteY0" fmla="*/ 0 h 5410199"/>
              <a:gd name="connsiteX1" fmla="*/ 1333729 w 6105614"/>
              <a:gd name="connsiteY1" fmla="*/ 1276 h 5410199"/>
              <a:gd name="connsiteX2" fmla="*/ 1413160 w 6105614"/>
              <a:gd name="connsiteY2" fmla="*/ 7018 h 5410199"/>
              <a:gd name="connsiteX3" fmla="*/ 1492590 w 6105614"/>
              <a:gd name="connsiteY3" fmla="*/ 16588 h 5410199"/>
              <a:gd name="connsiteX4" fmla="*/ 1572977 w 6105614"/>
              <a:gd name="connsiteY4" fmla="*/ 29986 h 5410199"/>
              <a:gd name="connsiteX5" fmla="*/ 1653046 w 6105614"/>
              <a:gd name="connsiteY5" fmla="*/ 47212 h 5410199"/>
              <a:gd name="connsiteX6" fmla="*/ 1733433 w 6105614"/>
              <a:gd name="connsiteY6" fmla="*/ 68585 h 5410199"/>
              <a:gd name="connsiteX7" fmla="*/ 1813502 w 6105614"/>
              <a:gd name="connsiteY7" fmla="*/ 93785 h 5410199"/>
              <a:gd name="connsiteX8" fmla="*/ 1894208 w 6105614"/>
              <a:gd name="connsiteY8" fmla="*/ 123133 h 5410199"/>
              <a:gd name="connsiteX9" fmla="*/ 1974276 w 6105614"/>
              <a:gd name="connsiteY9" fmla="*/ 156309 h 5410199"/>
              <a:gd name="connsiteX10" fmla="*/ 2054664 w 6105614"/>
              <a:gd name="connsiteY10" fmla="*/ 193313 h 5410199"/>
              <a:gd name="connsiteX11" fmla="*/ 2134732 w 6105614"/>
              <a:gd name="connsiteY11" fmla="*/ 234144 h 5410199"/>
              <a:gd name="connsiteX12" fmla="*/ 2214163 w 6105614"/>
              <a:gd name="connsiteY12" fmla="*/ 278804 h 5410199"/>
              <a:gd name="connsiteX13" fmla="*/ 2293912 w 6105614"/>
              <a:gd name="connsiteY13" fmla="*/ 327611 h 5410199"/>
              <a:gd name="connsiteX14" fmla="*/ 2372386 w 6105614"/>
              <a:gd name="connsiteY14" fmla="*/ 379926 h 5410199"/>
              <a:gd name="connsiteX15" fmla="*/ 2401733 w 6105614"/>
              <a:gd name="connsiteY15" fmla="*/ 401618 h 5410199"/>
              <a:gd name="connsiteX16" fmla="*/ 2430124 w 6105614"/>
              <a:gd name="connsiteY16" fmla="*/ 423629 h 5410199"/>
              <a:gd name="connsiteX17" fmla="*/ 2458515 w 6105614"/>
              <a:gd name="connsiteY17" fmla="*/ 447235 h 5410199"/>
              <a:gd name="connsiteX18" fmla="*/ 2485949 w 6105614"/>
              <a:gd name="connsiteY18" fmla="*/ 472117 h 5410199"/>
              <a:gd name="connsiteX19" fmla="*/ 2513382 w 6105614"/>
              <a:gd name="connsiteY19" fmla="*/ 497636 h 5410199"/>
              <a:gd name="connsiteX20" fmla="*/ 2540816 w 6105614"/>
              <a:gd name="connsiteY20" fmla="*/ 524432 h 5410199"/>
              <a:gd name="connsiteX21" fmla="*/ 2567931 w 6105614"/>
              <a:gd name="connsiteY21" fmla="*/ 552185 h 5410199"/>
              <a:gd name="connsiteX22" fmla="*/ 2595046 w 6105614"/>
              <a:gd name="connsiteY22" fmla="*/ 580257 h 5410199"/>
              <a:gd name="connsiteX23" fmla="*/ 2649913 w 6105614"/>
              <a:gd name="connsiteY23" fmla="*/ 637995 h 5410199"/>
              <a:gd name="connsiteX24" fmla="*/ 2705100 w 6105614"/>
              <a:gd name="connsiteY24" fmla="*/ 697648 h 5410199"/>
              <a:gd name="connsiteX25" fmla="*/ 2733491 w 6105614"/>
              <a:gd name="connsiteY25" fmla="*/ 727315 h 5410199"/>
              <a:gd name="connsiteX26" fmla="*/ 2762201 w 6105614"/>
              <a:gd name="connsiteY26" fmla="*/ 757300 h 5410199"/>
              <a:gd name="connsiteX27" fmla="*/ 2791229 w 6105614"/>
              <a:gd name="connsiteY27" fmla="*/ 786967 h 5410199"/>
              <a:gd name="connsiteX28" fmla="*/ 2820896 w 6105614"/>
              <a:gd name="connsiteY28" fmla="*/ 816315 h 5410199"/>
              <a:gd name="connsiteX29" fmla="*/ 2851520 w 6105614"/>
              <a:gd name="connsiteY29" fmla="*/ 845982 h 5410199"/>
              <a:gd name="connsiteX30" fmla="*/ 2882782 w 6105614"/>
              <a:gd name="connsiteY30" fmla="*/ 874692 h 5410199"/>
              <a:gd name="connsiteX31" fmla="*/ 2915000 w 6105614"/>
              <a:gd name="connsiteY31" fmla="*/ 902763 h 5410199"/>
              <a:gd name="connsiteX32" fmla="*/ 2948176 w 6105614"/>
              <a:gd name="connsiteY32" fmla="*/ 930197 h 5410199"/>
              <a:gd name="connsiteX33" fmla="*/ 2981990 w 6105614"/>
              <a:gd name="connsiteY33" fmla="*/ 956993 h 5410199"/>
              <a:gd name="connsiteX34" fmla="*/ 3017399 w 6105614"/>
              <a:gd name="connsiteY34" fmla="*/ 983151 h 5410199"/>
              <a:gd name="connsiteX35" fmla="*/ 3054083 w 6105614"/>
              <a:gd name="connsiteY35" fmla="*/ 1008032 h 5410199"/>
              <a:gd name="connsiteX36" fmla="*/ 3091406 w 6105614"/>
              <a:gd name="connsiteY36" fmla="*/ 1031957 h 5410199"/>
              <a:gd name="connsiteX37" fmla="*/ 3130324 w 6105614"/>
              <a:gd name="connsiteY37" fmla="*/ 1054606 h 5410199"/>
              <a:gd name="connsiteX38" fmla="*/ 3170836 w 6105614"/>
              <a:gd name="connsiteY38" fmla="*/ 1075660 h 5410199"/>
              <a:gd name="connsiteX39" fmla="*/ 3212625 w 6105614"/>
              <a:gd name="connsiteY39" fmla="*/ 1095438 h 5410199"/>
              <a:gd name="connsiteX40" fmla="*/ 3256009 w 6105614"/>
              <a:gd name="connsiteY40" fmla="*/ 1113621 h 5410199"/>
              <a:gd name="connsiteX41" fmla="*/ 3300987 w 6105614"/>
              <a:gd name="connsiteY41" fmla="*/ 1130209 h 5410199"/>
              <a:gd name="connsiteX42" fmla="*/ 3348199 w 6105614"/>
              <a:gd name="connsiteY42" fmla="*/ 1144564 h 5410199"/>
              <a:gd name="connsiteX43" fmla="*/ 3396687 w 6105614"/>
              <a:gd name="connsiteY43" fmla="*/ 1157642 h 5410199"/>
              <a:gd name="connsiteX44" fmla="*/ 3447407 w 6105614"/>
              <a:gd name="connsiteY44" fmla="*/ 1168488 h 5410199"/>
              <a:gd name="connsiteX45" fmla="*/ 3580748 w 6105614"/>
              <a:gd name="connsiteY45" fmla="*/ 1194646 h 5410199"/>
              <a:gd name="connsiteX46" fmla="*/ 3710899 w 6105614"/>
              <a:gd name="connsiteY46" fmla="*/ 1222399 h 5410199"/>
              <a:gd name="connsiteX47" fmla="*/ 3838179 w 6105614"/>
              <a:gd name="connsiteY47" fmla="*/ 1250790 h 5410199"/>
              <a:gd name="connsiteX48" fmla="*/ 3962588 w 6105614"/>
              <a:gd name="connsiteY48" fmla="*/ 1281094 h 5410199"/>
              <a:gd name="connsiteX49" fmla="*/ 4084126 w 6105614"/>
              <a:gd name="connsiteY49" fmla="*/ 1312994 h 5410199"/>
              <a:gd name="connsiteX50" fmla="*/ 4202475 w 6105614"/>
              <a:gd name="connsiteY50" fmla="*/ 1346170 h 5410199"/>
              <a:gd name="connsiteX51" fmla="*/ 4317952 w 6105614"/>
              <a:gd name="connsiteY51" fmla="*/ 1381260 h 5410199"/>
              <a:gd name="connsiteX52" fmla="*/ 4429920 w 6105614"/>
              <a:gd name="connsiteY52" fmla="*/ 1417626 h 5410199"/>
              <a:gd name="connsiteX53" fmla="*/ 4538698 w 6105614"/>
              <a:gd name="connsiteY53" fmla="*/ 1455905 h 5410199"/>
              <a:gd name="connsiteX54" fmla="*/ 4644605 w 6105614"/>
              <a:gd name="connsiteY54" fmla="*/ 1495780 h 5410199"/>
              <a:gd name="connsiteX55" fmla="*/ 4747003 w 6105614"/>
              <a:gd name="connsiteY55" fmla="*/ 1537888 h 5410199"/>
              <a:gd name="connsiteX56" fmla="*/ 4845893 w 6105614"/>
              <a:gd name="connsiteY56" fmla="*/ 1581909 h 5410199"/>
              <a:gd name="connsiteX57" fmla="*/ 4941273 w 6105614"/>
              <a:gd name="connsiteY57" fmla="*/ 1627207 h 5410199"/>
              <a:gd name="connsiteX58" fmla="*/ 5033782 w 6105614"/>
              <a:gd name="connsiteY58" fmla="*/ 1675375 h 5410199"/>
              <a:gd name="connsiteX59" fmla="*/ 5122783 w 6105614"/>
              <a:gd name="connsiteY59" fmla="*/ 1725458 h 5410199"/>
              <a:gd name="connsiteX60" fmla="*/ 5207955 w 6105614"/>
              <a:gd name="connsiteY60" fmla="*/ 1777455 h 5410199"/>
              <a:gd name="connsiteX61" fmla="*/ 5290256 w 6105614"/>
              <a:gd name="connsiteY61" fmla="*/ 1832003 h 5410199"/>
              <a:gd name="connsiteX62" fmla="*/ 5368411 w 6105614"/>
              <a:gd name="connsiteY62" fmla="*/ 1888785 h 5410199"/>
              <a:gd name="connsiteX63" fmla="*/ 5443056 w 6105614"/>
              <a:gd name="connsiteY63" fmla="*/ 1947800 h 5410199"/>
              <a:gd name="connsiteX64" fmla="*/ 5513874 w 6105614"/>
              <a:gd name="connsiteY64" fmla="*/ 2009366 h 5410199"/>
              <a:gd name="connsiteX65" fmla="*/ 5581501 w 6105614"/>
              <a:gd name="connsiteY65" fmla="*/ 2073165 h 5410199"/>
              <a:gd name="connsiteX66" fmla="*/ 5644982 w 6105614"/>
              <a:gd name="connsiteY66" fmla="*/ 2140155 h 5410199"/>
              <a:gd name="connsiteX67" fmla="*/ 5704953 w 6105614"/>
              <a:gd name="connsiteY67" fmla="*/ 2209377 h 5410199"/>
              <a:gd name="connsiteX68" fmla="*/ 5761097 w 6105614"/>
              <a:gd name="connsiteY68" fmla="*/ 2281152 h 5410199"/>
              <a:gd name="connsiteX69" fmla="*/ 5813412 w 6105614"/>
              <a:gd name="connsiteY69" fmla="*/ 2356116 h 5410199"/>
              <a:gd name="connsiteX70" fmla="*/ 5861581 w 6105614"/>
              <a:gd name="connsiteY70" fmla="*/ 2433633 h 5410199"/>
              <a:gd name="connsiteX71" fmla="*/ 5905922 w 6105614"/>
              <a:gd name="connsiteY71" fmla="*/ 2513701 h 5410199"/>
              <a:gd name="connsiteX72" fmla="*/ 5946434 w 6105614"/>
              <a:gd name="connsiteY72" fmla="*/ 2597597 h 5410199"/>
              <a:gd name="connsiteX73" fmla="*/ 5983119 w 6105614"/>
              <a:gd name="connsiteY73" fmla="*/ 2684046 h 5410199"/>
              <a:gd name="connsiteX74" fmla="*/ 6015338 w 6105614"/>
              <a:gd name="connsiteY74" fmla="*/ 2773365 h 5410199"/>
              <a:gd name="connsiteX75" fmla="*/ 6043729 w 6105614"/>
              <a:gd name="connsiteY75" fmla="*/ 2865874 h 5410199"/>
              <a:gd name="connsiteX76" fmla="*/ 6067973 w 6105614"/>
              <a:gd name="connsiteY76" fmla="*/ 2961574 h 5410199"/>
              <a:gd name="connsiteX77" fmla="*/ 6079456 w 6105614"/>
              <a:gd name="connsiteY77" fmla="*/ 3017079 h 5410199"/>
              <a:gd name="connsiteX78" fmla="*/ 6089026 w 6105614"/>
              <a:gd name="connsiteY78" fmla="*/ 3072585 h 5410199"/>
              <a:gd name="connsiteX79" fmla="*/ 6096044 w 6105614"/>
              <a:gd name="connsiteY79" fmla="*/ 3127133 h 5410199"/>
              <a:gd name="connsiteX80" fmla="*/ 6101467 w 6105614"/>
              <a:gd name="connsiteY80" fmla="*/ 3181682 h 5410199"/>
              <a:gd name="connsiteX81" fmla="*/ 6104657 w 6105614"/>
              <a:gd name="connsiteY81" fmla="*/ 3235912 h 5410199"/>
              <a:gd name="connsiteX82" fmla="*/ 6105614 w 6105614"/>
              <a:gd name="connsiteY82" fmla="*/ 3290460 h 5410199"/>
              <a:gd name="connsiteX83" fmla="*/ 6104657 w 6105614"/>
              <a:gd name="connsiteY83" fmla="*/ 3343733 h 5410199"/>
              <a:gd name="connsiteX84" fmla="*/ 6101148 w 6105614"/>
              <a:gd name="connsiteY84" fmla="*/ 3397324 h 5410199"/>
              <a:gd name="connsiteX85" fmla="*/ 6095406 w 6105614"/>
              <a:gd name="connsiteY85" fmla="*/ 3450278 h 5410199"/>
              <a:gd name="connsiteX86" fmla="*/ 6087750 w 6105614"/>
              <a:gd name="connsiteY86" fmla="*/ 3502913 h 5410199"/>
              <a:gd name="connsiteX87" fmla="*/ 6077542 w 6105614"/>
              <a:gd name="connsiteY87" fmla="*/ 3555228 h 5410199"/>
              <a:gd name="connsiteX88" fmla="*/ 6065102 w 6105614"/>
              <a:gd name="connsiteY88" fmla="*/ 3607225 h 5410199"/>
              <a:gd name="connsiteX89" fmla="*/ 6050428 w 6105614"/>
              <a:gd name="connsiteY89" fmla="*/ 3658583 h 5410199"/>
              <a:gd name="connsiteX90" fmla="*/ 6033521 w 6105614"/>
              <a:gd name="connsiteY90" fmla="*/ 3709623 h 5410199"/>
              <a:gd name="connsiteX91" fmla="*/ 6014062 w 6105614"/>
              <a:gd name="connsiteY91" fmla="*/ 3760344 h 5410199"/>
              <a:gd name="connsiteX92" fmla="*/ 5992689 w 6105614"/>
              <a:gd name="connsiteY92" fmla="*/ 3810426 h 5410199"/>
              <a:gd name="connsiteX93" fmla="*/ 5968764 w 6105614"/>
              <a:gd name="connsiteY93" fmla="*/ 3860190 h 5410199"/>
              <a:gd name="connsiteX94" fmla="*/ 5942287 w 6105614"/>
              <a:gd name="connsiteY94" fmla="*/ 3908997 h 5410199"/>
              <a:gd name="connsiteX95" fmla="*/ 5913259 w 6105614"/>
              <a:gd name="connsiteY95" fmla="*/ 3957484 h 5410199"/>
              <a:gd name="connsiteX96" fmla="*/ 5881997 w 6105614"/>
              <a:gd name="connsiteY96" fmla="*/ 4005653 h 5410199"/>
              <a:gd name="connsiteX97" fmla="*/ 5848183 w 6105614"/>
              <a:gd name="connsiteY97" fmla="*/ 4053502 h 5410199"/>
              <a:gd name="connsiteX98" fmla="*/ 5812136 w 6105614"/>
              <a:gd name="connsiteY98" fmla="*/ 4100395 h 5410199"/>
              <a:gd name="connsiteX99" fmla="*/ 5772900 w 6105614"/>
              <a:gd name="connsiteY99" fmla="*/ 4146650 h 5410199"/>
              <a:gd name="connsiteX100" fmla="*/ 5731749 w 6105614"/>
              <a:gd name="connsiteY100" fmla="*/ 4192585 h 5410199"/>
              <a:gd name="connsiteX101" fmla="*/ 5687727 w 6105614"/>
              <a:gd name="connsiteY101" fmla="*/ 4237883 h 5410199"/>
              <a:gd name="connsiteX102" fmla="*/ 5641473 w 6105614"/>
              <a:gd name="connsiteY102" fmla="*/ 4282543 h 5410199"/>
              <a:gd name="connsiteX103" fmla="*/ 5592666 w 6105614"/>
              <a:gd name="connsiteY103" fmla="*/ 4326564 h 5410199"/>
              <a:gd name="connsiteX104" fmla="*/ 5540669 w 6105614"/>
              <a:gd name="connsiteY104" fmla="*/ 4369948 h 5410199"/>
              <a:gd name="connsiteX105" fmla="*/ 5486440 w 6105614"/>
              <a:gd name="connsiteY105" fmla="*/ 4412694 h 5410199"/>
              <a:gd name="connsiteX106" fmla="*/ 5429977 w 6105614"/>
              <a:gd name="connsiteY106" fmla="*/ 4454801 h 5410199"/>
              <a:gd name="connsiteX107" fmla="*/ 5370325 w 6105614"/>
              <a:gd name="connsiteY107" fmla="*/ 4495952 h 5410199"/>
              <a:gd name="connsiteX108" fmla="*/ 5308120 w 6105614"/>
              <a:gd name="connsiteY108" fmla="*/ 4536465 h 5410199"/>
              <a:gd name="connsiteX109" fmla="*/ 5272711 w 6105614"/>
              <a:gd name="connsiteY109" fmla="*/ 4558157 h 5410199"/>
              <a:gd name="connsiteX110" fmla="*/ 5236027 w 6105614"/>
              <a:gd name="connsiteY110" fmla="*/ 4578573 h 5410199"/>
              <a:gd name="connsiteX111" fmla="*/ 5199023 w 6105614"/>
              <a:gd name="connsiteY111" fmla="*/ 4598031 h 5410199"/>
              <a:gd name="connsiteX112" fmla="*/ 5161062 w 6105614"/>
              <a:gd name="connsiteY112" fmla="*/ 4616214 h 5410199"/>
              <a:gd name="connsiteX113" fmla="*/ 5122464 w 6105614"/>
              <a:gd name="connsiteY113" fmla="*/ 4633440 h 5410199"/>
              <a:gd name="connsiteX114" fmla="*/ 5083546 w 6105614"/>
              <a:gd name="connsiteY114" fmla="*/ 4649390 h 5410199"/>
              <a:gd name="connsiteX115" fmla="*/ 5043352 w 6105614"/>
              <a:gd name="connsiteY115" fmla="*/ 4664383 h 5410199"/>
              <a:gd name="connsiteX116" fmla="*/ 5002839 w 6105614"/>
              <a:gd name="connsiteY116" fmla="*/ 4678419 h 5410199"/>
              <a:gd name="connsiteX117" fmla="*/ 4961370 w 6105614"/>
              <a:gd name="connsiteY117" fmla="*/ 4691498 h 5410199"/>
              <a:gd name="connsiteX118" fmla="*/ 4919581 w 6105614"/>
              <a:gd name="connsiteY118" fmla="*/ 4703301 h 5410199"/>
              <a:gd name="connsiteX119" fmla="*/ 4876835 w 6105614"/>
              <a:gd name="connsiteY119" fmla="*/ 4714466 h 5410199"/>
              <a:gd name="connsiteX120" fmla="*/ 4833771 w 6105614"/>
              <a:gd name="connsiteY120" fmla="*/ 4724354 h 5410199"/>
              <a:gd name="connsiteX121" fmla="*/ 4789749 w 6105614"/>
              <a:gd name="connsiteY121" fmla="*/ 4733605 h 5410199"/>
              <a:gd name="connsiteX122" fmla="*/ 4745408 w 6105614"/>
              <a:gd name="connsiteY122" fmla="*/ 4741899 h 5410199"/>
              <a:gd name="connsiteX123" fmla="*/ 4700430 w 6105614"/>
              <a:gd name="connsiteY123" fmla="*/ 4749236 h 5410199"/>
              <a:gd name="connsiteX124" fmla="*/ 4654813 w 6105614"/>
              <a:gd name="connsiteY124" fmla="*/ 4755616 h 5410199"/>
              <a:gd name="connsiteX125" fmla="*/ 4608558 w 6105614"/>
              <a:gd name="connsiteY125" fmla="*/ 4761358 h 5410199"/>
              <a:gd name="connsiteX126" fmla="*/ 4561985 w 6105614"/>
              <a:gd name="connsiteY126" fmla="*/ 4766462 h 5410199"/>
              <a:gd name="connsiteX127" fmla="*/ 4515092 w 6105614"/>
              <a:gd name="connsiteY127" fmla="*/ 4770290 h 5410199"/>
              <a:gd name="connsiteX128" fmla="*/ 4467243 w 6105614"/>
              <a:gd name="connsiteY128" fmla="*/ 4773799 h 5410199"/>
              <a:gd name="connsiteX129" fmla="*/ 4419074 w 6105614"/>
              <a:gd name="connsiteY129" fmla="*/ 4776351 h 5410199"/>
              <a:gd name="connsiteX130" fmla="*/ 4370586 w 6105614"/>
              <a:gd name="connsiteY130" fmla="*/ 4778265 h 5410199"/>
              <a:gd name="connsiteX131" fmla="*/ 4321461 w 6105614"/>
              <a:gd name="connsiteY131" fmla="*/ 4779541 h 5410199"/>
              <a:gd name="connsiteX132" fmla="*/ 4271697 w 6105614"/>
              <a:gd name="connsiteY132" fmla="*/ 4779860 h 5410199"/>
              <a:gd name="connsiteX133" fmla="*/ 4222252 w 6105614"/>
              <a:gd name="connsiteY133" fmla="*/ 4779541 h 5410199"/>
              <a:gd name="connsiteX134" fmla="*/ 4171532 w 6105614"/>
              <a:gd name="connsiteY134" fmla="*/ 4778584 h 5410199"/>
              <a:gd name="connsiteX135" fmla="*/ 4120811 w 6105614"/>
              <a:gd name="connsiteY135" fmla="*/ 4777627 h 5410199"/>
              <a:gd name="connsiteX136" fmla="*/ 4069453 w 6105614"/>
              <a:gd name="connsiteY136" fmla="*/ 4775394 h 5410199"/>
              <a:gd name="connsiteX137" fmla="*/ 4017775 w 6105614"/>
              <a:gd name="connsiteY137" fmla="*/ 4772523 h 5410199"/>
              <a:gd name="connsiteX138" fmla="*/ 3965778 w 6105614"/>
              <a:gd name="connsiteY138" fmla="*/ 4769652 h 5410199"/>
              <a:gd name="connsiteX139" fmla="*/ 3913463 w 6105614"/>
              <a:gd name="connsiteY139" fmla="*/ 4765824 h 5410199"/>
              <a:gd name="connsiteX140" fmla="*/ 3861147 w 6105614"/>
              <a:gd name="connsiteY140" fmla="*/ 4761358 h 5410199"/>
              <a:gd name="connsiteX141" fmla="*/ 3799899 w 6105614"/>
              <a:gd name="connsiteY141" fmla="*/ 4754340 h 5410199"/>
              <a:gd name="connsiteX142" fmla="*/ 3738971 w 6105614"/>
              <a:gd name="connsiteY142" fmla="*/ 4747322 h 5410199"/>
              <a:gd name="connsiteX143" fmla="*/ 3678042 w 6105614"/>
              <a:gd name="connsiteY143" fmla="*/ 4740942 h 5410199"/>
              <a:gd name="connsiteX144" fmla="*/ 3617433 w 6105614"/>
              <a:gd name="connsiteY144" fmla="*/ 4735519 h 5410199"/>
              <a:gd name="connsiteX145" fmla="*/ 3556823 w 6105614"/>
              <a:gd name="connsiteY145" fmla="*/ 4731053 h 5410199"/>
              <a:gd name="connsiteX146" fmla="*/ 3496214 w 6105614"/>
              <a:gd name="connsiteY146" fmla="*/ 4727544 h 5410199"/>
              <a:gd name="connsiteX147" fmla="*/ 3435923 w 6105614"/>
              <a:gd name="connsiteY147" fmla="*/ 4724354 h 5410199"/>
              <a:gd name="connsiteX148" fmla="*/ 3375633 w 6105614"/>
              <a:gd name="connsiteY148" fmla="*/ 4722440 h 5410199"/>
              <a:gd name="connsiteX149" fmla="*/ 3315661 w 6105614"/>
              <a:gd name="connsiteY149" fmla="*/ 4721802 h 5410199"/>
              <a:gd name="connsiteX150" fmla="*/ 3255690 w 6105614"/>
              <a:gd name="connsiteY150" fmla="*/ 4721802 h 5410199"/>
              <a:gd name="connsiteX151" fmla="*/ 3196037 w 6105614"/>
              <a:gd name="connsiteY151" fmla="*/ 4722759 h 5410199"/>
              <a:gd name="connsiteX152" fmla="*/ 3136385 w 6105614"/>
              <a:gd name="connsiteY152" fmla="*/ 4724673 h 5410199"/>
              <a:gd name="connsiteX153" fmla="*/ 3077370 w 6105614"/>
              <a:gd name="connsiteY153" fmla="*/ 4728182 h 5410199"/>
              <a:gd name="connsiteX154" fmla="*/ 3018355 w 6105614"/>
              <a:gd name="connsiteY154" fmla="*/ 4732329 h 5410199"/>
              <a:gd name="connsiteX155" fmla="*/ 2959660 w 6105614"/>
              <a:gd name="connsiteY155" fmla="*/ 4738071 h 5410199"/>
              <a:gd name="connsiteX156" fmla="*/ 2901284 w 6105614"/>
              <a:gd name="connsiteY156" fmla="*/ 4745089 h 5410199"/>
              <a:gd name="connsiteX157" fmla="*/ 2842588 w 6105614"/>
              <a:gd name="connsiteY157" fmla="*/ 4753064 h 5410199"/>
              <a:gd name="connsiteX158" fmla="*/ 2785168 w 6105614"/>
              <a:gd name="connsiteY158" fmla="*/ 4762315 h 5410199"/>
              <a:gd name="connsiteX159" fmla="*/ 2727430 w 6105614"/>
              <a:gd name="connsiteY159" fmla="*/ 4772842 h 5410199"/>
              <a:gd name="connsiteX160" fmla="*/ 2669691 w 6105614"/>
              <a:gd name="connsiteY160" fmla="*/ 4785283 h 5410199"/>
              <a:gd name="connsiteX161" fmla="*/ 2612590 w 6105614"/>
              <a:gd name="connsiteY161" fmla="*/ 4798681 h 5410199"/>
              <a:gd name="connsiteX162" fmla="*/ 2555809 w 6105614"/>
              <a:gd name="connsiteY162" fmla="*/ 4813355 h 5410199"/>
              <a:gd name="connsiteX163" fmla="*/ 2499666 w 6105614"/>
              <a:gd name="connsiteY163" fmla="*/ 4829943 h 5410199"/>
              <a:gd name="connsiteX164" fmla="*/ 2443522 w 6105614"/>
              <a:gd name="connsiteY164" fmla="*/ 4847488 h 5410199"/>
              <a:gd name="connsiteX165" fmla="*/ 2387697 w 6105614"/>
              <a:gd name="connsiteY165" fmla="*/ 4866946 h 5410199"/>
              <a:gd name="connsiteX166" fmla="*/ 2332511 w 6105614"/>
              <a:gd name="connsiteY166" fmla="*/ 4888000 h 5410199"/>
              <a:gd name="connsiteX167" fmla="*/ 2277324 w 6105614"/>
              <a:gd name="connsiteY167" fmla="*/ 4910968 h 5410199"/>
              <a:gd name="connsiteX168" fmla="*/ 2222775 w 6105614"/>
              <a:gd name="connsiteY168" fmla="*/ 4935212 h 5410199"/>
              <a:gd name="connsiteX169" fmla="*/ 2168546 w 6105614"/>
              <a:gd name="connsiteY169" fmla="*/ 4961370 h 5410199"/>
              <a:gd name="connsiteX170" fmla="*/ 2114954 w 6105614"/>
              <a:gd name="connsiteY170" fmla="*/ 4988803 h 5410199"/>
              <a:gd name="connsiteX171" fmla="*/ 2061363 w 6105614"/>
              <a:gd name="connsiteY171" fmla="*/ 5018789 h 5410199"/>
              <a:gd name="connsiteX172" fmla="*/ 2008728 w 6105614"/>
              <a:gd name="connsiteY172" fmla="*/ 5050051 h 5410199"/>
              <a:gd name="connsiteX173" fmla="*/ 1952584 w 6105614"/>
              <a:gd name="connsiteY173" fmla="*/ 5083227 h 5410199"/>
              <a:gd name="connsiteX174" fmla="*/ 1896122 w 6105614"/>
              <a:gd name="connsiteY174" fmla="*/ 5114807 h 5410199"/>
              <a:gd name="connsiteX175" fmla="*/ 1838702 w 6105614"/>
              <a:gd name="connsiteY175" fmla="*/ 5144793 h 5410199"/>
              <a:gd name="connsiteX176" fmla="*/ 1781602 w 6105614"/>
              <a:gd name="connsiteY176" fmla="*/ 5172546 h 5410199"/>
              <a:gd name="connsiteX177" fmla="*/ 1723544 w 6105614"/>
              <a:gd name="connsiteY177" fmla="*/ 5199023 h 5410199"/>
              <a:gd name="connsiteX178" fmla="*/ 1664849 w 6105614"/>
              <a:gd name="connsiteY178" fmla="*/ 5223586 h 5410199"/>
              <a:gd name="connsiteX179" fmla="*/ 1606153 w 6105614"/>
              <a:gd name="connsiteY179" fmla="*/ 5246553 h 5410199"/>
              <a:gd name="connsiteX180" fmla="*/ 1546501 w 6105614"/>
              <a:gd name="connsiteY180" fmla="*/ 5267926 h 5410199"/>
              <a:gd name="connsiteX181" fmla="*/ 1486848 w 6105614"/>
              <a:gd name="connsiteY181" fmla="*/ 5287385 h 5410199"/>
              <a:gd name="connsiteX182" fmla="*/ 1426558 w 6105614"/>
              <a:gd name="connsiteY182" fmla="*/ 5305568 h 5410199"/>
              <a:gd name="connsiteX183" fmla="*/ 1365948 w 6105614"/>
              <a:gd name="connsiteY183" fmla="*/ 5322156 h 5410199"/>
              <a:gd name="connsiteX184" fmla="*/ 1304700 w 6105614"/>
              <a:gd name="connsiteY184" fmla="*/ 5336830 h 5410199"/>
              <a:gd name="connsiteX185" fmla="*/ 1243134 w 6105614"/>
              <a:gd name="connsiteY185" fmla="*/ 5350866 h 5410199"/>
              <a:gd name="connsiteX186" fmla="*/ 1181248 w 6105614"/>
              <a:gd name="connsiteY186" fmla="*/ 5362669 h 5410199"/>
              <a:gd name="connsiteX187" fmla="*/ 1118725 w 6105614"/>
              <a:gd name="connsiteY187" fmla="*/ 5373196 h 5410199"/>
              <a:gd name="connsiteX188" fmla="*/ 1056201 w 6105614"/>
              <a:gd name="connsiteY188" fmla="*/ 5382446 h 5410199"/>
              <a:gd name="connsiteX189" fmla="*/ 993040 w 6105614"/>
              <a:gd name="connsiteY189" fmla="*/ 5390421 h 5410199"/>
              <a:gd name="connsiteX190" fmla="*/ 929240 w 6105614"/>
              <a:gd name="connsiteY190" fmla="*/ 5396801 h 5410199"/>
              <a:gd name="connsiteX191" fmla="*/ 865441 w 6105614"/>
              <a:gd name="connsiteY191" fmla="*/ 5401905 h 5410199"/>
              <a:gd name="connsiteX192" fmla="*/ 801003 w 6105614"/>
              <a:gd name="connsiteY192" fmla="*/ 5406052 h 5410199"/>
              <a:gd name="connsiteX193" fmla="*/ 735928 w 6105614"/>
              <a:gd name="connsiteY193" fmla="*/ 5408285 h 5410199"/>
              <a:gd name="connsiteX194" fmla="*/ 671171 w 6105614"/>
              <a:gd name="connsiteY194" fmla="*/ 5409880 h 5410199"/>
              <a:gd name="connsiteX195" fmla="*/ 605458 w 6105614"/>
              <a:gd name="connsiteY195" fmla="*/ 5410199 h 5410199"/>
              <a:gd name="connsiteX196" fmla="*/ 539744 w 6105614"/>
              <a:gd name="connsiteY196" fmla="*/ 5409242 h 5410199"/>
              <a:gd name="connsiteX197" fmla="*/ 473393 w 6105614"/>
              <a:gd name="connsiteY197" fmla="*/ 5407328 h 5410199"/>
              <a:gd name="connsiteX198" fmla="*/ 406722 w 6105614"/>
              <a:gd name="connsiteY198" fmla="*/ 5403819 h 5410199"/>
              <a:gd name="connsiteX199" fmla="*/ 339733 w 6105614"/>
              <a:gd name="connsiteY199" fmla="*/ 5399672 h 5410199"/>
              <a:gd name="connsiteX200" fmla="*/ 272743 w 6105614"/>
              <a:gd name="connsiteY200" fmla="*/ 5394249 h 5410199"/>
              <a:gd name="connsiteX201" fmla="*/ 205116 w 6105614"/>
              <a:gd name="connsiteY201" fmla="*/ 5387869 h 5410199"/>
              <a:gd name="connsiteX202" fmla="*/ 136850 w 6105614"/>
              <a:gd name="connsiteY202" fmla="*/ 5380532 h 5410199"/>
              <a:gd name="connsiteX203" fmla="*/ 68585 w 6105614"/>
              <a:gd name="connsiteY203" fmla="*/ 5372239 h 5410199"/>
              <a:gd name="connsiteX204" fmla="*/ 0 w 6105614"/>
              <a:gd name="connsiteY204" fmla="*/ 5362669 h 5410199"/>
              <a:gd name="connsiteX205" fmla="*/ 0 w 6105614"/>
              <a:gd name="connsiteY205" fmla="*/ 659049 h 5410199"/>
              <a:gd name="connsiteX206" fmla="*/ 57420 w 6105614"/>
              <a:gd name="connsiteY206" fmla="*/ 587913 h 5410199"/>
              <a:gd name="connsiteX207" fmla="*/ 117072 w 6105614"/>
              <a:gd name="connsiteY207" fmla="*/ 520604 h 5410199"/>
              <a:gd name="connsiteX208" fmla="*/ 178639 w 6105614"/>
              <a:gd name="connsiteY208" fmla="*/ 457762 h 5410199"/>
              <a:gd name="connsiteX209" fmla="*/ 241800 w 6105614"/>
              <a:gd name="connsiteY209" fmla="*/ 398747 h 5410199"/>
              <a:gd name="connsiteX210" fmla="*/ 306238 w 6105614"/>
              <a:gd name="connsiteY210" fmla="*/ 344199 h 5410199"/>
              <a:gd name="connsiteX211" fmla="*/ 371951 w 6105614"/>
              <a:gd name="connsiteY211" fmla="*/ 293478 h 5410199"/>
              <a:gd name="connsiteX212" fmla="*/ 439579 w 6105614"/>
              <a:gd name="connsiteY212" fmla="*/ 246585 h 5410199"/>
              <a:gd name="connsiteX213" fmla="*/ 508163 w 6105614"/>
              <a:gd name="connsiteY213" fmla="*/ 204159 h 5410199"/>
              <a:gd name="connsiteX214" fmla="*/ 578662 w 6105614"/>
              <a:gd name="connsiteY214" fmla="*/ 165560 h 5410199"/>
              <a:gd name="connsiteX215" fmla="*/ 650117 w 6105614"/>
              <a:gd name="connsiteY215" fmla="*/ 131427 h 5410199"/>
              <a:gd name="connsiteX216" fmla="*/ 722211 w 6105614"/>
              <a:gd name="connsiteY216" fmla="*/ 100803 h 5410199"/>
              <a:gd name="connsiteX217" fmla="*/ 795899 w 6105614"/>
              <a:gd name="connsiteY217" fmla="*/ 74327 h 5410199"/>
              <a:gd name="connsiteX218" fmla="*/ 870545 w 6105614"/>
              <a:gd name="connsiteY218" fmla="*/ 51678 h 5410199"/>
              <a:gd name="connsiteX219" fmla="*/ 945828 w 6105614"/>
              <a:gd name="connsiteY219" fmla="*/ 33495 h 5410199"/>
              <a:gd name="connsiteX220" fmla="*/ 1022069 w 6105614"/>
              <a:gd name="connsiteY220" fmla="*/ 19459 h 5410199"/>
              <a:gd name="connsiteX221" fmla="*/ 1099266 w 6105614"/>
              <a:gd name="connsiteY221" fmla="*/ 8613 h 5410199"/>
              <a:gd name="connsiteX222" fmla="*/ 1176782 w 6105614"/>
              <a:gd name="connsiteY222" fmla="*/ 2552 h 541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Lst>
            <a:rect l="l" t="t" r="r" b="b"/>
            <a:pathLst>
              <a:path w="6105614" h="5410199">
                <a:moveTo>
                  <a:pt x="1255256" y="0"/>
                </a:moveTo>
                <a:lnTo>
                  <a:pt x="1333729" y="1276"/>
                </a:lnTo>
                <a:lnTo>
                  <a:pt x="1413160" y="7018"/>
                </a:lnTo>
                <a:lnTo>
                  <a:pt x="1492590" y="16588"/>
                </a:lnTo>
                <a:lnTo>
                  <a:pt x="1572977" y="29986"/>
                </a:lnTo>
                <a:lnTo>
                  <a:pt x="1653046" y="47212"/>
                </a:lnTo>
                <a:lnTo>
                  <a:pt x="1733433" y="68585"/>
                </a:lnTo>
                <a:lnTo>
                  <a:pt x="1813502" y="93785"/>
                </a:lnTo>
                <a:lnTo>
                  <a:pt x="1894208" y="123133"/>
                </a:lnTo>
                <a:lnTo>
                  <a:pt x="1974276" y="156309"/>
                </a:lnTo>
                <a:lnTo>
                  <a:pt x="2054664" y="193313"/>
                </a:lnTo>
                <a:lnTo>
                  <a:pt x="2134732" y="234144"/>
                </a:lnTo>
                <a:lnTo>
                  <a:pt x="2214163" y="278804"/>
                </a:lnTo>
                <a:lnTo>
                  <a:pt x="2293912" y="327611"/>
                </a:lnTo>
                <a:lnTo>
                  <a:pt x="2372386" y="379926"/>
                </a:lnTo>
                <a:lnTo>
                  <a:pt x="2401733" y="401618"/>
                </a:lnTo>
                <a:lnTo>
                  <a:pt x="2430124" y="423629"/>
                </a:lnTo>
                <a:lnTo>
                  <a:pt x="2458515" y="447235"/>
                </a:lnTo>
                <a:lnTo>
                  <a:pt x="2485949" y="472117"/>
                </a:lnTo>
                <a:lnTo>
                  <a:pt x="2513382" y="497636"/>
                </a:lnTo>
                <a:lnTo>
                  <a:pt x="2540816" y="524432"/>
                </a:lnTo>
                <a:lnTo>
                  <a:pt x="2567931" y="552185"/>
                </a:lnTo>
                <a:lnTo>
                  <a:pt x="2595046" y="580257"/>
                </a:lnTo>
                <a:lnTo>
                  <a:pt x="2649913" y="637995"/>
                </a:lnTo>
                <a:lnTo>
                  <a:pt x="2705100" y="697648"/>
                </a:lnTo>
                <a:lnTo>
                  <a:pt x="2733491" y="727315"/>
                </a:lnTo>
                <a:lnTo>
                  <a:pt x="2762201" y="757300"/>
                </a:lnTo>
                <a:lnTo>
                  <a:pt x="2791229" y="786967"/>
                </a:lnTo>
                <a:lnTo>
                  <a:pt x="2820896" y="816315"/>
                </a:lnTo>
                <a:lnTo>
                  <a:pt x="2851520" y="845982"/>
                </a:lnTo>
                <a:lnTo>
                  <a:pt x="2882782" y="874692"/>
                </a:lnTo>
                <a:lnTo>
                  <a:pt x="2915000" y="902763"/>
                </a:lnTo>
                <a:lnTo>
                  <a:pt x="2948176" y="930197"/>
                </a:lnTo>
                <a:lnTo>
                  <a:pt x="2981990" y="956993"/>
                </a:lnTo>
                <a:lnTo>
                  <a:pt x="3017399" y="983151"/>
                </a:lnTo>
                <a:lnTo>
                  <a:pt x="3054083" y="1008032"/>
                </a:lnTo>
                <a:lnTo>
                  <a:pt x="3091406" y="1031957"/>
                </a:lnTo>
                <a:lnTo>
                  <a:pt x="3130324" y="1054606"/>
                </a:lnTo>
                <a:lnTo>
                  <a:pt x="3170836" y="1075660"/>
                </a:lnTo>
                <a:lnTo>
                  <a:pt x="3212625" y="1095438"/>
                </a:lnTo>
                <a:lnTo>
                  <a:pt x="3256009" y="1113621"/>
                </a:lnTo>
                <a:lnTo>
                  <a:pt x="3300987" y="1130209"/>
                </a:lnTo>
                <a:lnTo>
                  <a:pt x="3348199" y="1144564"/>
                </a:lnTo>
                <a:lnTo>
                  <a:pt x="3396687" y="1157642"/>
                </a:lnTo>
                <a:lnTo>
                  <a:pt x="3447407" y="1168488"/>
                </a:lnTo>
                <a:lnTo>
                  <a:pt x="3580748" y="1194646"/>
                </a:lnTo>
                <a:lnTo>
                  <a:pt x="3710899" y="1222399"/>
                </a:lnTo>
                <a:lnTo>
                  <a:pt x="3838179" y="1250790"/>
                </a:lnTo>
                <a:lnTo>
                  <a:pt x="3962588" y="1281094"/>
                </a:lnTo>
                <a:lnTo>
                  <a:pt x="4084126" y="1312994"/>
                </a:lnTo>
                <a:lnTo>
                  <a:pt x="4202475" y="1346170"/>
                </a:lnTo>
                <a:lnTo>
                  <a:pt x="4317952" y="1381260"/>
                </a:lnTo>
                <a:lnTo>
                  <a:pt x="4429920" y="1417626"/>
                </a:lnTo>
                <a:lnTo>
                  <a:pt x="4538698" y="1455905"/>
                </a:lnTo>
                <a:lnTo>
                  <a:pt x="4644605" y="1495780"/>
                </a:lnTo>
                <a:lnTo>
                  <a:pt x="4747003" y="1537888"/>
                </a:lnTo>
                <a:lnTo>
                  <a:pt x="4845893" y="1581909"/>
                </a:lnTo>
                <a:lnTo>
                  <a:pt x="4941273" y="1627207"/>
                </a:lnTo>
                <a:lnTo>
                  <a:pt x="5033782" y="1675375"/>
                </a:lnTo>
                <a:lnTo>
                  <a:pt x="5122783" y="1725458"/>
                </a:lnTo>
                <a:lnTo>
                  <a:pt x="5207955" y="1777455"/>
                </a:lnTo>
                <a:lnTo>
                  <a:pt x="5290256" y="1832003"/>
                </a:lnTo>
                <a:lnTo>
                  <a:pt x="5368411" y="1888785"/>
                </a:lnTo>
                <a:lnTo>
                  <a:pt x="5443056" y="1947800"/>
                </a:lnTo>
                <a:lnTo>
                  <a:pt x="5513874" y="2009366"/>
                </a:lnTo>
                <a:lnTo>
                  <a:pt x="5581501" y="2073165"/>
                </a:lnTo>
                <a:lnTo>
                  <a:pt x="5644982" y="2140155"/>
                </a:lnTo>
                <a:lnTo>
                  <a:pt x="5704953" y="2209377"/>
                </a:lnTo>
                <a:lnTo>
                  <a:pt x="5761097" y="2281152"/>
                </a:lnTo>
                <a:lnTo>
                  <a:pt x="5813412" y="2356116"/>
                </a:lnTo>
                <a:lnTo>
                  <a:pt x="5861581" y="2433633"/>
                </a:lnTo>
                <a:lnTo>
                  <a:pt x="5905922" y="2513701"/>
                </a:lnTo>
                <a:lnTo>
                  <a:pt x="5946434" y="2597597"/>
                </a:lnTo>
                <a:lnTo>
                  <a:pt x="5983119" y="2684046"/>
                </a:lnTo>
                <a:lnTo>
                  <a:pt x="6015338" y="2773365"/>
                </a:lnTo>
                <a:lnTo>
                  <a:pt x="6043729" y="2865874"/>
                </a:lnTo>
                <a:lnTo>
                  <a:pt x="6067973" y="2961574"/>
                </a:lnTo>
                <a:lnTo>
                  <a:pt x="6079456" y="3017079"/>
                </a:lnTo>
                <a:lnTo>
                  <a:pt x="6089026" y="3072585"/>
                </a:lnTo>
                <a:lnTo>
                  <a:pt x="6096044" y="3127133"/>
                </a:lnTo>
                <a:lnTo>
                  <a:pt x="6101467" y="3181682"/>
                </a:lnTo>
                <a:lnTo>
                  <a:pt x="6104657" y="3235912"/>
                </a:lnTo>
                <a:lnTo>
                  <a:pt x="6105614" y="3290460"/>
                </a:lnTo>
                <a:lnTo>
                  <a:pt x="6104657" y="3343733"/>
                </a:lnTo>
                <a:lnTo>
                  <a:pt x="6101148" y="3397324"/>
                </a:lnTo>
                <a:lnTo>
                  <a:pt x="6095406" y="3450278"/>
                </a:lnTo>
                <a:lnTo>
                  <a:pt x="6087750" y="3502913"/>
                </a:lnTo>
                <a:lnTo>
                  <a:pt x="6077542" y="3555228"/>
                </a:lnTo>
                <a:lnTo>
                  <a:pt x="6065102" y="3607225"/>
                </a:lnTo>
                <a:lnTo>
                  <a:pt x="6050428" y="3658583"/>
                </a:lnTo>
                <a:lnTo>
                  <a:pt x="6033521" y="3709623"/>
                </a:lnTo>
                <a:lnTo>
                  <a:pt x="6014062" y="3760344"/>
                </a:lnTo>
                <a:lnTo>
                  <a:pt x="5992689" y="3810426"/>
                </a:lnTo>
                <a:lnTo>
                  <a:pt x="5968764" y="3860190"/>
                </a:lnTo>
                <a:lnTo>
                  <a:pt x="5942287" y="3908997"/>
                </a:lnTo>
                <a:lnTo>
                  <a:pt x="5913259" y="3957484"/>
                </a:lnTo>
                <a:lnTo>
                  <a:pt x="5881997" y="4005653"/>
                </a:lnTo>
                <a:lnTo>
                  <a:pt x="5848183" y="4053502"/>
                </a:lnTo>
                <a:lnTo>
                  <a:pt x="5812136" y="4100395"/>
                </a:lnTo>
                <a:lnTo>
                  <a:pt x="5772900" y="4146650"/>
                </a:lnTo>
                <a:lnTo>
                  <a:pt x="5731749" y="4192585"/>
                </a:lnTo>
                <a:lnTo>
                  <a:pt x="5687727" y="4237883"/>
                </a:lnTo>
                <a:lnTo>
                  <a:pt x="5641473" y="4282543"/>
                </a:lnTo>
                <a:lnTo>
                  <a:pt x="5592666" y="4326564"/>
                </a:lnTo>
                <a:lnTo>
                  <a:pt x="5540669" y="4369948"/>
                </a:lnTo>
                <a:lnTo>
                  <a:pt x="5486440" y="4412694"/>
                </a:lnTo>
                <a:lnTo>
                  <a:pt x="5429977" y="4454801"/>
                </a:lnTo>
                <a:lnTo>
                  <a:pt x="5370325" y="4495952"/>
                </a:lnTo>
                <a:lnTo>
                  <a:pt x="5308120" y="4536465"/>
                </a:lnTo>
                <a:lnTo>
                  <a:pt x="5272711" y="4558157"/>
                </a:lnTo>
                <a:lnTo>
                  <a:pt x="5236027" y="4578573"/>
                </a:lnTo>
                <a:lnTo>
                  <a:pt x="5199023" y="4598031"/>
                </a:lnTo>
                <a:lnTo>
                  <a:pt x="5161062" y="4616214"/>
                </a:lnTo>
                <a:lnTo>
                  <a:pt x="5122464" y="4633440"/>
                </a:lnTo>
                <a:lnTo>
                  <a:pt x="5083546" y="4649390"/>
                </a:lnTo>
                <a:lnTo>
                  <a:pt x="5043352" y="4664383"/>
                </a:lnTo>
                <a:lnTo>
                  <a:pt x="5002839" y="4678419"/>
                </a:lnTo>
                <a:lnTo>
                  <a:pt x="4961370" y="4691498"/>
                </a:lnTo>
                <a:lnTo>
                  <a:pt x="4919581" y="4703301"/>
                </a:lnTo>
                <a:lnTo>
                  <a:pt x="4876835" y="4714466"/>
                </a:lnTo>
                <a:lnTo>
                  <a:pt x="4833771" y="4724354"/>
                </a:lnTo>
                <a:lnTo>
                  <a:pt x="4789749" y="4733605"/>
                </a:lnTo>
                <a:lnTo>
                  <a:pt x="4745408" y="4741899"/>
                </a:lnTo>
                <a:lnTo>
                  <a:pt x="4700430" y="4749236"/>
                </a:lnTo>
                <a:lnTo>
                  <a:pt x="4654813" y="4755616"/>
                </a:lnTo>
                <a:lnTo>
                  <a:pt x="4608558" y="4761358"/>
                </a:lnTo>
                <a:lnTo>
                  <a:pt x="4561985" y="4766462"/>
                </a:lnTo>
                <a:lnTo>
                  <a:pt x="4515092" y="4770290"/>
                </a:lnTo>
                <a:lnTo>
                  <a:pt x="4467243" y="4773799"/>
                </a:lnTo>
                <a:lnTo>
                  <a:pt x="4419074" y="4776351"/>
                </a:lnTo>
                <a:lnTo>
                  <a:pt x="4370586" y="4778265"/>
                </a:lnTo>
                <a:lnTo>
                  <a:pt x="4321461" y="4779541"/>
                </a:lnTo>
                <a:lnTo>
                  <a:pt x="4271697" y="4779860"/>
                </a:lnTo>
                <a:lnTo>
                  <a:pt x="4222252" y="4779541"/>
                </a:lnTo>
                <a:lnTo>
                  <a:pt x="4171532" y="4778584"/>
                </a:lnTo>
                <a:lnTo>
                  <a:pt x="4120811" y="4777627"/>
                </a:lnTo>
                <a:lnTo>
                  <a:pt x="4069453" y="4775394"/>
                </a:lnTo>
                <a:lnTo>
                  <a:pt x="4017775" y="4772523"/>
                </a:lnTo>
                <a:lnTo>
                  <a:pt x="3965778" y="4769652"/>
                </a:lnTo>
                <a:lnTo>
                  <a:pt x="3913463" y="4765824"/>
                </a:lnTo>
                <a:lnTo>
                  <a:pt x="3861147" y="4761358"/>
                </a:lnTo>
                <a:lnTo>
                  <a:pt x="3799899" y="4754340"/>
                </a:lnTo>
                <a:lnTo>
                  <a:pt x="3738971" y="4747322"/>
                </a:lnTo>
                <a:lnTo>
                  <a:pt x="3678042" y="4740942"/>
                </a:lnTo>
                <a:lnTo>
                  <a:pt x="3617433" y="4735519"/>
                </a:lnTo>
                <a:lnTo>
                  <a:pt x="3556823" y="4731053"/>
                </a:lnTo>
                <a:lnTo>
                  <a:pt x="3496214" y="4727544"/>
                </a:lnTo>
                <a:lnTo>
                  <a:pt x="3435923" y="4724354"/>
                </a:lnTo>
                <a:lnTo>
                  <a:pt x="3375633" y="4722440"/>
                </a:lnTo>
                <a:lnTo>
                  <a:pt x="3315661" y="4721802"/>
                </a:lnTo>
                <a:lnTo>
                  <a:pt x="3255690" y="4721802"/>
                </a:lnTo>
                <a:lnTo>
                  <a:pt x="3196037" y="4722759"/>
                </a:lnTo>
                <a:lnTo>
                  <a:pt x="3136385" y="4724673"/>
                </a:lnTo>
                <a:lnTo>
                  <a:pt x="3077370" y="4728182"/>
                </a:lnTo>
                <a:lnTo>
                  <a:pt x="3018355" y="4732329"/>
                </a:lnTo>
                <a:lnTo>
                  <a:pt x="2959660" y="4738071"/>
                </a:lnTo>
                <a:lnTo>
                  <a:pt x="2901284" y="4745089"/>
                </a:lnTo>
                <a:lnTo>
                  <a:pt x="2842588" y="4753064"/>
                </a:lnTo>
                <a:lnTo>
                  <a:pt x="2785168" y="4762315"/>
                </a:lnTo>
                <a:lnTo>
                  <a:pt x="2727430" y="4772842"/>
                </a:lnTo>
                <a:lnTo>
                  <a:pt x="2669691" y="4785283"/>
                </a:lnTo>
                <a:lnTo>
                  <a:pt x="2612590" y="4798681"/>
                </a:lnTo>
                <a:lnTo>
                  <a:pt x="2555809" y="4813355"/>
                </a:lnTo>
                <a:lnTo>
                  <a:pt x="2499666" y="4829943"/>
                </a:lnTo>
                <a:lnTo>
                  <a:pt x="2443522" y="4847488"/>
                </a:lnTo>
                <a:lnTo>
                  <a:pt x="2387697" y="4866946"/>
                </a:lnTo>
                <a:lnTo>
                  <a:pt x="2332511" y="4888000"/>
                </a:lnTo>
                <a:lnTo>
                  <a:pt x="2277324" y="4910968"/>
                </a:lnTo>
                <a:lnTo>
                  <a:pt x="2222775" y="4935212"/>
                </a:lnTo>
                <a:lnTo>
                  <a:pt x="2168546" y="4961370"/>
                </a:lnTo>
                <a:lnTo>
                  <a:pt x="2114954" y="4988803"/>
                </a:lnTo>
                <a:lnTo>
                  <a:pt x="2061363" y="5018789"/>
                </a:lnTo>
                <a:lnTo>
                  <a:pt x="2008728" y="5050051"/>
                </a:lnTo>
                <a:lnTo>
                  <a:pt x="1952584" y="5083227"/>
                </a:lnTo>
                <a:lnTo>
                  <a:pt x="1896122" y="5114807"/>
                </a:lnTo>
                <a:lnTo>
                  <a:pt x="1838702" y="5144793"/>
                </a:lnTo>
                <a:lnTo>
                  <a:pt x="1781602" y="5172546"/>
                </a:lnTo>
                <a:lnTo>
                  <a:pt x="1723544" y="5199023"/>
                </a:lnTo>
                <a:lnTo>
                  <a:pt x="1664849" y="5223586"/>
                </a:lnTo>
                <a:lnTo>
                  <a:pt x="1606153" y="5246553"/>
                </a:lnTo>
                <a:lnTo>
                  <a:pt x="1546501" y="5267926"/>
                </a:lnTo>
                <a:lnTo>
                  <a:pt x="1486848" y="5287385"/>
                </a:lnTo>
                <a:lnTo>
                  <a:pt x="1426558" y="5305568"/>
                </a:lnTo>
                <a:lnTo>
                  <a:pt x="1365948" y="5322156"/>
                </a:lnTo>
                <a:lnTo>
                  <a:pt x="1304700" y="5336830"/>
                </a:lnTo>
                <a:lnTo>
                  <a:pt x="1243134" y="5350866"/>
                </a:lnTo>
                <a:lnTo>
                  <a:pt x="1181248" y="5362669"/>
                </a:lnTo>
                <a:lnTo>
                  <a:pt x="1118725" y="5373196"/>
                </a:lnTo>
                <a:lnTo>
                  <a:pt x="1056201" y="5382446"/>
                </a:lnTo>
                <a:lnTo>
                  <a:pt x="993040" y="5390421"/>
                </a:lnTo>
                <a:lnTo>
                  <a:pt x="929240" y="5396801"/>
                </a:lnTo>
                <a:lnTo>
                  <a:pt x="865441" y="5401905"/>
                </a:lnTo>
                <a:lnTo>
                  <a:pt x="801003" y="5406052"/>
                </a:lnTo>
                <a:lnTo>
                  <a:pt x="735928" y="5408285"/>
                </a:lnTo>
                <a:lnTo>
                  <a:pt x="671171" y="5409880"/>
                </a:lnTo>
                <a:lnTo>
                  <a:pt x="605458" y="5410199"/>
                </a:lnTo>
                <a:lnTo>
                  <a:pt x="539744" y="5409242"/>
                </a:lnTo>
                <a:lnTo>
                  <a:pt x="473393" y="5407328"/>
                </a:lnTo>
                <a:lnTo>
                  <a:pt x="406722" y="5403819"/>
                </a:lnTo>
                <a:lnTo>
                  <a:pt x="339733" y="5399672"/>
                </a:lnTo>
                <a:lnTo>
                  <a:pt x="272743" y="5394249"/>
                </a:lnTo>
                <a:lnTo>
                  <a:pt x="205116" y="5387869"/>
                </a:lnTo>
                <a:lnTo>
                  <a:pt x="136850" y="5380532"/>
                </a:lnTo>
                <a:lnTo>
                  <a:pt x="68585" y="5372239"/>
                </a:lnTo>
                <a:lnTo>
                  <a:pt x="0" y="5362669"/>
                </a:lnTo>
                <a:lnTo>
                  <a:pt x="0" y="659049"/>
                </a:lnTo>
                <a:lnTo>
                  <a:pt x="57420" y="587913"/>
                </a:lnTo>
                <a:lnTo>
                  <a:pt x="117072" y="520604"/>
                </a:lnTo>
                <a:lnTo>
                  <a:pt x="178639" y="457762"/>
                </a:lnTo>
                <a:lnTo>
                  <a:pt x="241800" y="398747"/>
                </a:lnTo>
                <a:lnTo>
                  <a:pt x="306238" y="344199"/>
                </a:lnTo>
                <a:lnTo>
                  <a:pt x="371951" y="293478"/>
                </a:lnTo>
                <a:lnTo>
                  <a:pt x="439579" y="246585"/>
                </a:lnTo>
                <a:lnTo>
                  <a:pt x="508163" y="204159"/>
                </a:lnTo>
                <a:lnTo>
                  <a:pt x="578662" y="165560"/>
                </a:lnTo>
                <a:lnTo>
                  <a:pt x="650117" y="131427"/>
                </a:lnTo>
                <a:lnTo>
                  <a:pt x="722211" y="100803"/>
                </a:lnTo>
                <a:lnTo>
                  <a:pt x="795899" y="74327"/>
                </a:lnTo>
                <a:lnTo>
                  <a:pt x="870545" y="51678"/>
                </a:lnTo>
                <a:lnTo>
                  <a:pt x="945828" y="33495"/>
                </a:lnTo>
                <a:lnTo>
                  <a:pt x="1022069" y="19459"/>
                </a:lnTo>
                <a:lnTo>
                  <a:pt x="1099266" y="8613"/>
                </a:lnTo>
                <a:lnTo>
                  <a:pt x="1176782" y="2552"/>
                </a:lnTo>
                <a:close/>
              </a:path>
            </a:pathLst>
          </a:custGeom>
          <a:solidFill>
            <a:schemeClr val="bg1">
              <a:lumMod val="95000"/>
            </a:schemeClr>
          </a:solidFill>
        </p:spPr>
        <p:txBody>
          <a:bodyPr wrap="square">
            <a:noAutofit/>
          </a:bodyPr>
          <a:lstStyle>
            <a:lvl1pPr marL="0" indent="0">
              <a:buNone/>
              <a:defRPr sz="1400"/>
            </a:lvl1pPr>
          </a:lstStyle>
          <a:p>
            <a:endParaRPr lang="en-US"/>
          </a:p>
        </p:txBody>
      </p:sp>
    </p:spTree>
    <p:extLst>
      <p:ext uri="{BB962C8B-B14F-4D97-AF65-F5344CB8AC3E}">
        <p14:creationId xmlns:p14="http://schemas.microsoft.com/office/powerpoint/2010/main" val="398097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E299E0E1-5A22-433F-93A3-00E32A2E9B13}"/>
              </a:ext>
            </a:extLst>
          </p:cNvPr>
          <p:cNvSpPr>
            <a:spLocks noGrp="1"/>
          </p:cNvSpPr>
          <p:nvPr>
            <p:ph type="pic" sz="quarter" idx="10"/>
          </p:nvPr>
        </p:nvSpPr>
        <p:spPr>
          <a:xfrm>
            <a:off x="5346700" y="1485900"/>
            <a:ext cx="6845300" cy="3071813"/>
          </a:xfrm>
          <a:prstGeom prst="rect">
            <a:avLst/>
          </a:prstGeom>
        </p:spPr>
        <p:txBody>
          <a:bodyPr/>
          <a:lstStyle>
            <a:lvl1pPr marL="0" indent="0">
              <a:buNone/>
              <a:defRPr sz="1800"/>
            </a:lvl1pPr>
          </a:lstStyle>
          <a:p>
            <a:endParaRPr lang="en-US"/>
          </a:p>
        </p:txBody>
      </p:sp>
      <p:sp>
        <p:nvSpPr>
          <p:cNvPr id="8" name="Picture Placeholder 7">
            <a:extLst>
              <a:ext uri="{FF2B5EF4-FFF2-40B4-BE49-F238E27FC236}">
                <a16:creationId xmlns="" xmlns:a16="http://schemas.microsoft.com/office/drawing/2014/main" id="{76356E19-EDFE-47B2-86C7-0EF2740C4BF7}"/>
              </a:ext>
            </a:extLst>
          </p:cNvPr>
          <p:cNvSpPr>
            <a:spLocks noGrp="1"/>
          </p:cNvSpPr>
          <p:nvPr>
            <p:ph type="pic" sz="quarter" idx="11"/>
          </p:nvPr>
        </p:nvSpPr>
        <p:spPr>
          <a:xfrm>
            <a:off x="6931039" y="3082414"/>
            <a:ext cx="5260961" cy="2839414"/>
          </a:xfrm>
          <a:custGeom>
            <a:avLst/>
            <a:gdLst>
              <a:gd name="connsiteX0" fmla="*/ 61899 w 5260961"/>
              <a:gd name="connsiteY0" fmla="*/ 0 h 2839414"/>
              <a:gd name="connsiteX1" fmla="*/ 5199062 w 5260961"/>
              <a:gd name="connsiteY1" fmla="*/ 0 h 2839414"/>
              <a:gd name="connsiteX2" fmla="*/ 5260961 w 5260961"/>
              <a:gd name="connsiteY2" fmla="*/ 61899 h 2839414"/>
              <a:gd name="connsiteX3" fmla="*/ 5260961 w 5260961"/>
              <a:gd name="connsiteY3" fmla="*/ 2777515 h 2839414"/>
              <a:gd name="connsiteX4" fmla="*/ 5199062 w 5260961"/>
              <a:gd name="connsiteY4" fmla="*/ 2839414 h 2839414"/>
              <a:gd name="connsiteX5" fmla="*/ 61899 w 5260961"/>
              <a:gd name="connsiteY5" fmla="*/ 2839414 h 2839414"/>
              <a:gd name="connsiteX6" fmla="*/ 0 w 5260961"/>
              <a:gd name="connsiteY6" fmla="*/ 2777515 h 2839414"/>
              <a:gd name="connsiteX7" fmla="*/ 0 w 5260961"/>
              <a:gd name="connsiteY7" fmla="*/ 61899 h 2839414"/>
              <a:gd name="connsiteX8" fmla="*/ 61899 w 5260961"/>
              <a:gd name="connsiteY8" fmla="*/ 0 h 283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0961" h="2839414">
                <a:moveTo>
                  <a:pt x="61899" y="0"/>
                </a:moveTo>
                <a:lnTo>
                  <a:pt x="5199062" y="0"/>
                </a:lnTo>
                <a:cubicBezTo>
                  <a:pt x="5233248" y="0"/>
                  <a:pt x="5260961" y="27713"/>
                  <a:pt x="5260961" y="61899"/>
                </a:cubicBezTo>
                <a:lnTo>
                  <a:pt x="5260961" y="2777515"/>
                </a:lnTo>
                <a:cubicBezTo>
                  <a:pt x="5260961" y="2811701"/>
                  <a:pt x="5233248" y="2839414"/>
                  <a:pt x="5199062" y="2839414"/>
                </a:cubicBezTo>
                <a:lnTo>
                  <a:pt x="61899" y="2839414"/>
                </a:lnTo>
                <a:cubicBezTo>
                  <a:pt x="27713" y="2839414"/>
                  <a:pt x="0" y="2811701"/>
                  <a:pt x="0" y="2777515"/>
                </a:cubicBezTo>
                <a:lnTo>
                  <a:pt x="0" y="61899"/>
                </a:lnTo>
                <a:cubicBezTo>
                  <a:pt x="0" y="27713"/>
                  <a:pt x="27713" y="0"/>
                  <a:pt x="61899" y="0"/>
                </a:cubicBezTo>
                <a:close/>
              </a:path>
            </a:pathLst>
          </a:custGeom>
        </p:spPr>
        <p:txBody>
          <a:bodyPr wrap="square">
            <a:noAutofit/>
          </a:bodyPr>
          <a:lstStyle>
            <a:lvl1pPr marL="0" indent="0">
              <a:buNone/>
              <a:defRPr sz="1800"/>
            </a:lvl1pPr>
          </a:lstStyle>
          <a:p>
            <a:endParaRPr lang="en-US"/>
          </a:p>
        </p:txBody>
      </p:sp>
    </p:spTree>
    <p:extLst>
      <p:ext uri="{BB962C8B-B14F-4D97-AF65-F5344CB8AC3E}">
        <p14:creationId xmlns:p14="http://schemas.microsoft.com/office/powerpoint/2010/main" val="154887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25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1+#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D68FCB2E-3252-442E-8BAA-0101DB6E6548}"/>
              </a:ext>
            </a:extLst>
          </p:cNvPr>
          <p:cNvSpPr>
            <a:spLocks noGrp="1"/>
          </p:cNvSpPr>
          <p:nvPr>
            <p:ph type="pic" sz="quarter" idx="10"/>
          </p:nvPr>
        </p:nvSpPr>
        <p:spPr>
          <a:xfrm>
            <a:off x="5524500" y="0"/>
            <a:ext cx="6667500" cy="6858000"/>
          </a:xfrm>
          <a:prstGeom prst="rect">
            <a:avLst/>
          </a:prstGeom>
        </p:spPr>
        <p:txBody>
          <a:bodyPr/>
          <a:lstStyle>
            <a:lvl1pPr marL="0" indent="0">
              <a:buNone/>
              <a:defRPr sz="1400"/>
            </a:lvl1pPr>
          </a:lstStyle>
          <a:p>
            <a:endParaRPr lang="en-US"/>
          </a:p>
        </p:txBody>
      </p:sp>
    </p:spTree>
    <p:extLst>
      <p:ext uri="{BB962C8B-B14F-4D97-AF65-F5344CB8AC3E}">
        <p14:creationId xmlns:p14="http://schemas.microsoft.com/office/powerpoint/2010/main" val="8582799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4AF1E7-4350-4EDA-B8B4-089795449B61}"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F2B26F-19C0-481B-9CDD-293F8CCDC2DA}" type="slidenum">
              <a:rPr lang="en-US" smtClean="0"/>
              <a:t>‹#›</a:t>
            </a:fld>
            <a:endParaRPr lang="en-US"/>
          </a:p>
        </p:txBody>
      </p:sp>
    </p:spTree>
    <p:extLst>
      <p:ext uri="{BB962C8B-B14F-4D97-AF65-F5344CB8AC3E}">
        <p14:creationId xmlns:p14="http://schemas.microsoft.com/office/powerpoint/2010/main" val="147919523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4AF1E7-4350-4EDA-B8B4-089795449B61}"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F2B26F-19C0-481B-9CDD-293F8CCDC2DA}" type="slidenum">
              <a:rPr lang="en-US" smtClean="0"/>
              <a:t>‹#›</a:t>
            </a:fld>
            <a:endParaRPr lang="en-US"/>
          </a:p>
        </p:txBody>
      </p:sp>
    </p:spTree>
    <p:extLst>
      <p:ext uri="{BB962C8B-B14F-4D97-AF65-F5344CB8AC3E}">
        <p14:creationId xmlns:p14="http://schemas.microsoft.com/office/powerpoint/2010/main" val="337766875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4AF1E7-4350-4EDA-B8B4-089795449B61}"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F2B26F-19C0-481B-9CDD-293F8CCDC2DA}" type="slidenum">
              <a:rPr lang="en-US" smtClean="0"/>
              <a:t>‹#›</a:t>
            </a:fld>
            <a:endParaRPr lang="en-US"/>
          </a:p>
        </p:txBody>
      </p:sp>
    </p:spTree>
    <p:extLst>
      <p:ext uri="{BB962C8B-B14F-4D97-AF65-F5344CB8AC3E}">
        <p14:creationId xmlns:p14="http://schemas.microsoft.com/office/powerpoint/2010/main" val="55696185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4AF1E7-4350-4EDA-B8B4-089795449B61}"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F2B26F-19C0-481B-9CDD-293F8CCDC2DA}" type="slidenum">
              <a:rPr lang="en-US" smtClean="0"/>
              <a:t>‹#›</a:t>
            </a:fld>
            <a:endParaRPr lang="en-US"/>
          </a:p>
        </p:txBody>
      </p:sp>
    </p:spTree>
    <p:extLst>
      <p:ext uri="{BB962C8B-B14F-4D97-AF65-F5344CB8AC3E}">
        <p14:creationId xmlns:p14="http://schemas.microsoft.com/office/powerpoint/2010/main" val="150297764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4AF1E7-4350-4EDA-B8B4-089795449B61}" type="datetimeFigureOut">
              <a:rPr lang="en-US" smtClean="0"/>
              <a:t>2/10/2022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F2B26F-19C0-481B-9CDD-293F8CCDC2DA}" type="slidenum">
              <a:rPr lang="en-US" smtClean="0"/>
              <a:t>‹#›</a:t>
            </a:fld>
            <a:endParaRPr lang="en-US"/>
          </a:p>
        </p:txBody>
      </p:sp>
    </p:spTree>
    <p:extLst>
      <p:ext uri="{BB962C8B-B14F-4D97-AF65-F5344CB8AC3E}">
        <p14:creationId xmlns:p14="http://schemas.microsoft.com/office/powerpoint/2010/main" val="145544005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4AF1E7-4350-4EDA-B8B4-089795449B61}" type="datetimeFigureOut">
              <a:rPr lang="en-US" smtClean="0"/>
              <a:t>2/10/2022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F2B26F-19C0-481B-9CDD-293F8CCDC2DA}" type="slidenum">
              <a:rPr lang="en-US" smtClean="0"/>
              <a:t>‹#›</a:t>
            </a:fld>
            <a:endParaRPr lang="en-US"/>
          </a:p>
        </p:txBody>
      </p:sp>
    </p:spTree>
    <p:extLst>
      <p:ext uri="{BB962C8B-B14F-4D97-AF65-F5344CB8AC3E}">
        <p14:creationId xmlns:p14="http://schemas.microsoft.com/office/powerpoint/2010/main" val="2786877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Freeform: Shape 1">
            <a:extLst>
              <a:ext uri="{FF2B5EF4-FFF2-40B4-BE49-F238E27FC236}">
                <a16:creationId xmlns="" xmlns:a16="http://schemas.microsoft.com/office/drawing/2014/main" id="{BDC501E8-2EC6-488E-95AE-ED4FBF9B1987}"/>
              </a:ext>
            </a:extLst>
          </p:cNvPr>
          <p:cNvSpPr/>
          <p:nvPr userDrawn="1"/>
        </p:nvSpPr>
        <p:spPr>
          <a:xfrm>
            <a:off x="8794982" y="6304845"/>
            <a:ext cx="3397018" cy="260266"/>
          </a:xfrm>
          <a:custGeom>
            <a:avLst/>
            <a:gdLst>
              <a:gd name="connsiteX0" fmla="*/ 203200 w 3397018"/>
              <a:gd name="connsiteY0" fmla="*/ 0 h 260266"/>
              <a:gd name="connsiteX1" fmla="*/ 3397018 w 3397018"/>
              <a:gd name="connsiteY1" fmla="*/ 5745 h 260266"/>
              <a:gd name="connsiteX2" fmla="*/ 3397018 w 3397018"/>
              <a:gd name="connsiteY2" fmla="*/ 260266 h 260266"/>
              <a:gd name="connsiteX3" fmla="*/ 0 w 3397018"/>
              <a:gd name="connsiteY3" fmla="*/ 260266 h 260266"/>
              <a:gd name="connsiteX4" fmla="*/ 203200 w 3397018"/>
              <a:gd name="connsiteY4" fmla="*/ 0 h 26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018" h="260266">
                <a:moveTo>
                  <a:pt x="203200" y="0"/>
                </a:moveTo>
                <a:lnTo>
                  <a:pt x="3397018" y="5745"/>
                </a:lnTo>
                <a:lnTo>
                  <a:pt x="3397018" y="260266"/>
                </a:lnTo>
                <a:lnTo>
                  <a:pt x="0" y="260266"/>
                </a:lnTo>
                <a:lnTo>
                  <a:pt x="203200" y="0"/>
                </a:lnTo>
                <a:close/>
              </a:path>
            </a:pathLst>
          </a:custGeom>
          <a:gradFill>
            <a:gsLst>
              <a:gs pos="0">
                <a:schemeClr val="accent1"/>
              </a:gs>
              <a:gs pos="100000">
                <a:schemeClr val="accent2"/>
              </a:gs>
            </a:gsLst>
            <a:lin ang="0" scaled="1"/>
          </a:gradFill>
          <a:ln>
            <a:noFill/>
          </a:ln>
          <a:effectLst>
            <a:outerShdw blurRad="139700" dist="254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3" name="Group 2">
            <a:extLst>
              <a:ext uri="{FF2B5EF4-FFF2-40B4-BE49-F238E27FC236}">
                <a16:creationId xmlns="" xmlns:a16="http://schemas.microsoft.com/office/drawing/2014/main" id="{D9D48751-C1B2-4661-9C0E-83EA1332FAA0}"/>
              </a:ext>
            </a:extLst>
          </p:cNvPr>
          <p:cNvGrpSpPr/>
          <p:nvPr userDrawn="1"/>
        </p:nvGrpSpPr>
        <p:grpSpPr>
          <a:xfrm>
            <a:off x="11382986" y="6368578"/>
            <a:ext cx="498149" cy="125003"/>
            <a:chOff x="11013281" y="6450762"/>
            <a:chExt cx="672285" cy="168699"/>
          </a:xfrm>
          <a:solidFill>
            <a:schemeClr val="bg1"/>
          </a:solidFill>
        </p:grpSpPr>
        <p:sp>
          <p:nvSpPr>
            <p:cNvPr id="4" name="Freeform 78">
              <a:extLst>
                <a:ext uri="{FF2B5EF4-FFF2-40B4-BE49-F238E27FC236}">
                  <a16:creationId xmlns="" xmlns:a16="http://schemas.microsoft.com/office/drawing/2014/main" id="{F64F0A9E-C058-40D8-B616-F1086B977F2A}"/>
                </a:ext>
              </a:extLst>
            </p:cNvPr>
            <p:cNvSpPr>
              <a:spLocks noChangeArrowheads="1"/>
            </p:cNvSpPr>
            <p:nvPr/>
          </p:nvSpPr>
          <p:spPr bwMode="auto">
            <a:xfrm>
              <a:off x="11514784" y="6450762"/>
              <a:ext cx="170782" cy="168699"/>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grpFill/>
            <a:ln>
              <a:noFill/>
            </a:ln>
            <a:effectLst/>
          </p:spPr>
          <p:txBody>
            <a:bodyPr wrap="none" lIns="34290" tIns="17145" rIns="34290" bIns="17145" anchor="ctr"/>
            <a:lstStyle/>
            <a:p>
              <a:endParaRPr lang="en-US" dirty="0"/>
            </a:p>
          </p:txBody>
        </p:sp>
        <p:sp>
          <p:nvSpPr>
            <p:cNvPr id="5" name="Freeform 79">
              <a:extLst>
                <a:ext uri="{FF2B5EF4-FFF2-40B4-BE49-F238E27FC236}">
                  <a16:creationId xmlns="" xmlns:a16="http://schemas.microsoft.com/office/drawing/2014/main" id="{9D9D1464-EC77-4F76-86DA-31843B186C25}"/>
                </a:ext>
              </a:extLst>
            </p:cNvPr>
            <p:cNvSpPr>
              <a:spLocks noChangeArrowheads="1"/>
            </p:cNvSpPr>
            <p:nvPr/>
          </p:nvSpPr>
          <p:spPr bwMode="auto">
            <a:xfrm>
              <a:off x="11264553" y="6450762"/>
              <a:ext cx="170782" cy="168699"/>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grpFill/>
            <a:ln>
              <a:noFill/>
            </a:ln>
            <a:effectLst/>
          </p:spPr>
          <p:txBody>
            <a:bodyPr wrap="none" lIns="34290" tIns="17145" rIns="34290" bIns="17145" anchor="ctr"/>
            <a:lstStyle/>
            <a:p>
              <a:endParaRPr lang="en-US" dirty="0"/>
            </a:p>
          </p:txBody>
        </p:sp>
        <p:sp>
          <p:nvSpPr>
            <p:cNvPr id="6" name="Freeform 86">
              <a:extLst>
                <a:ext uri="{FF2B5EF4-FFF2-40B4-BE49-F238E27FC236}">
                  <a16:creationId xmlns="" xmlns:a16="http://schemas.microsoft.com/office/drawing/2014/main" id="{AD7AED18-19B9-4C5C-9AF0-F78B002B14DC}"/>
                </a:ext>
              </a:extLst>
            </p:cNvPr>
            <p:cNvSpPr>
              <a:spLocks noChangeArrowheads="1"/>
            </p:cNvSpPr>
            <p:nvPr/>
          </p:nvSpPr>
          <p:spPr bwMode="auto">
            <a:xfrm>
              <a:off x="11013281" y="6450762"/>
              <a:ext cx="171823" cy="168699"/>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grpFill/>
            <a:ln>
              <a:noFill/>
            </a:ln>
            <a:effectLst/>
          </p:spPr>
          <p:txBody>
            <a:bodyPr wrap="none" lIns="34290" tIns="17145" rIns="34290" bIns="17145" anchor="ctr"/>
            <a:lstStyle/>
            <a:p>
              <a:endParaRPr lang="en-US" dirty="0"/>
            </a:p>
          </p:txBody>
        </p:sp>
      </p:grpSp>
      <p:sp>
        <p:nvSpPr>
          <p:cNvPr id="7" name="TextBox 6">
            <a:extLst>
              <a:ext uri="{FF2B5EF4-FFF2-40B4-BE49-F238E27FC236}">
                <a16:creationId xmlns="" xmlns:a16="http://schemas.microsoft.com/office/drawing/2014/main" id="{9473EBDC-438E-4527-9555-F3CC8484697A}"/>
              </a:ext>
            </a:extLst>
          </p:cNvPr>
          <p:cNvSpPr txBox="1"/>
          <p:nvPr userDrawn="1"/>
        </p:nvSpPr>
        <p:spPr>
          <a:xfrm>
            <a:off x="9068373" y="6316167"/>
            <a:ext cx="2255743" cy="253916"/>
          </a:xfrm>
          <a:prstGeom prst="rect">
            <a:avLst/>
          </a:prstGeom>
          <a:noFill/>
        </p:spPr>
        <p:txBody>
          <a:bodyPr wrap="square" rtlCol="0">
            <a:spAutoFit/>
          </a:bodyPr>
          <a:lstStyle/>
          <a:p>
            <a:pPr algn="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Copyright © </a:t>
            </a:r>
            <a:r>
              <a:rPr lang="en-US" sz="105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AeroTech</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All rights.</a:t>
            </a:r>
          </a:p>
        </p:txBody>
      </p:sp>
      <p:sp>
        <p:nvSpPr>
          <p:cNvPr id="8" name="TextBox 7">
            <a:extLst>
              <a:ext uri="{FF2B5EF4-FFF2-40B4-BE49-F238E27FC236}">
                <a16:creationId xmlns="" xmlns:a16="http://schemas.microsoft.com/office/drawing/2014/main" id="{58A8214F-9299-4825-B9C3-CC7962C302B7}"/>
              </a:ext>
            </a:extLst>
          </p:cNvPr>
          <p:cNvSpPr txBox="1"/>
          <p:nvPr userDrawn="1"/>
        </p:nvSpPr>
        <p:spPr>
          <a:xfrm>
            <a:off x="593878" y="6311195"/>
            <a:ext cx="2358872" cy="253916"/>
          </a:xfrm>
          <a:prstGeom prst="rect">
            <a:avLst/>
          </a:prstGeom>
          <a:noFill/>
        </p:spPr>
        <p:txBody>
          <a:bodyPr wrap="square" rtlCol="0">
            <a:spAutoFit/>
          </a:bodyPr>
          <a:lstStyle/>
          <a:p>
            <a:pPr algn="l"/>
            <a:r>
              <a:rPr lang="en-US" sz="1050" spc="3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www.yourwebsite.com</a:t>
            </a:r>
          </a:p>
        </p:txBody>
      </p:sp>
    </p:spTree>
    <p:extLst>
      <p:ext uri="{BB962C8B-B14F-4D97-AF65-F5344CB8AC3E}">
        <p14:creationId xmlns:p14="http://schemas.microsoft.com/office/powerpoint/2010/main" val="8874193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4AF1E7-4350-4EDA-B8B4-089795449B61}" type="datetimeFigureOut">
              <a:rPr lang="en-US" smtClean="0"/>
              <a:t>2/10/2022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F2B26F-19C0-481B-9CDD-293F8CCDC2DA}" type="slidenum">
              <a:rPr lang="en-US" smtClean="0"/>
              <a:t>‹#›</a:t>
            </a:fld>
            <a:endParaRPr lang="en-US"/>
          </a:p>
        </p:txBody>
      </p:sp>
    </p:spTree>
    <p:extLst>
      <p:ext uri="{BB962C8B-B14F-4D97-AF65-F5344CB8AC3E}">
        <p14:creationId xmlns:p14="http://schemas.microsoft.com/office/powerpoint/2010/main" val="39225274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4AF1E7-4350-4EDA-B8B4-089795449B61}"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F2B26F-19C0-481B-9CDD-293F8CCDC2DA}" type="slidenum">
              <a:rPr lang="en-US" smtClean="0"/>
              <a:t>‹#›</a:t>
            </a:fld>
            <a:endParaRPr lang="en-US"/>
          </a:p>
        </p:txBody>
      </p:sp>
    </p:spTree>
    <p:extLst>
      <p:ext uri="{BB962C8B-B14F-4D97-AF65-F5344CB8AC3E}">
        <p14:creationId xmlns:p14="http://schemas.microsoft.com/office/powerpoint/2010/main" val="3688350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4AF1E7-4350-4EDA-B8B4-089795449B61}" type="datetimeFigureOut">
              <a:rPr lang="en-US" smtClean="0"/>
              <a:t>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F2B26F-19C0-481B-9CDD-293F8CCDC2DA}" type="slidenum">
              <a:rPr lang="en-US" smtClean="0"/>
              <a:t>‹#›</a:t>
            </a:fld>
            <a:endParaRPr lang="en-US"/>
          </a:p>
        </p:txBody>
      </p:sp>
    </p:spTree>
    <p:extLst>
      <p:ext uri="{BB962C8B-B14F-4D97-AF65-F5344CB8AC3E}">
        <p14:creationId xmlns:p14="http://schemas.microsoft.com/office/powerpoint/2010/main" val="38729631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4AF1E7-4350-4EDA-B8B4-089795449B61}"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F2B26F-19C0-481B-9CDD-293F8CCDC2DA}" type="slidenum">
              <a:rPr lang="en-US" smtClean="0"/>
              <a:t>‹#›</a:t>
            </a:fld>
            <a:endParaRPr lang="en-US"/>
          </a:p>
        </p:txBody>
      </p:sp>
    </p:spTree>
    <p:extLst>
      <p:ext uri="{BB962C8B-B14F-4D97-AF65-F5344CB8AC3E}">
        <p14:creationId xmlns:p14="http://schemas.microsoft.com/office/powerpoint/2010/main" val="1936914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4AF1E7-4350-4EDA-B8B4-089795449B61}" type="datetimeFigureOut">
              <a:rPr lang="en-US" smtClean="0"/>
              <a:t>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F2B26F-19C0-481B-9CDD-293F8CCDC2DA}" type="slidenum">
              <a:rPr lang="en-US" smtClean="0"/>
              <a:t>‹#›</a:t>
            </a:fld>
            <a:endParaRPr lang="en-US"/>
          </a:p>
        </p:txBody>
      </p:sp>
    </p:spTree>
    <p:extLst>
      <p:ext uri="{BB962C8B-B14F-4D97-AF65-F5344CB8AC3E}">
        <p14:creationId xmlns:p14="http://schemas.microsoft.com/office/powerpoint/2010/main" val="2237253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a:extLst>
              <a:ext uri="{FF2B5EF4-FFF2-40B4-BE49-F238E27FC236}">
                <a16:creationId xmlns="" xmlns:a16="http://schemas.microsoft.com/office/drawing/2014/main" id="{8F446A40-1F20-484F-B474-09093FBAF93E}"/>
              </a:ext>
            </a:extLst>
          </p:cNvPr>
          <p:cNvSpPr>
            <a:spLocks noGrp="1"/>
          </p:cNvSpPr>
          <p:nvPr>
            <p:ph type="pic" sz="quarter" idx="10"/>
          </p:nvPr>
        </p:nvSpPr>
        <p:spPr>
          <a:xfrm>
            <a:off x="0" y="2846601"/>
            <a:ext cx="12192000" cy="4011399"/>
          </a:xfrm>
          <a:custGeom>
            <a:avLst/>
            <a:gdLst>
              <a:gd name="connsiteX0" fmla="*/ 0 w 12192000"/>
              <a:gd name="connsiteY0" fmla="*/ 0 h 4011399"/>
              <a:gd name="connsiteX1" fmla="*/ 12192000 w 12192000"/>
              <a:gd name="connsiteY1" fmla="*/ 0 h 4011399"/>
              <a:gd name="connsiteX2" fmla="*/ 12192000 w 12192000"/>
              <a:gd name="connsiteY2" fmla="*/ 4011399 h 4011399"/>
              <a:gd name="connsiteX3" fmla="*/ 0 w 12192000"/>
              <a:gd name="connsiteY3" fmla="*/ 4011399 h 4011399"/>
            </a:gdLst>
            <a:ahLst/>
            <a:cxnLst>
              <a:cxn ang="0">
                <a:pos x="connsiteX0" y="connsiteY0"/>
              </a:cxn>
              <a:cxn ang="0">
                <a:pos x="connsiteX1" y="connsiteY1"/>
              </a:cxn>
              <a:cxn ang="0">
                <a:pos x="connsiteX2" y="connsiteY2"/>
              </a:cxn>
              <a:cxn ang="0">
                <a:pos x="connsiteX3" y="connsiteY3"/>
              </a:cxn>
            </a:cxnLst>
            <a:rect l="l" t="t" r="r" b="b"/>
            <a:pathLst>
              <a:path w="12192000" h="4011399">
                <a:moveTo>
                  <a:pt x="0" y="0"/>
                </a:moveTo>
                <a:lnTo>
                  <a:pt x="12192000" y="0"/>
                </a:lnTo>
                <a:lnTo>
                  <a:pt x="12192000" y="4011399"/>
                </a:lnTo>
                <a:lnTo>
                  <a:pt x="0" y="4011399"/>
                </a:lnTo>
                <a:close/>
              </a:path>
            </a:pathLst>
          </a:custGeom>
        </p:spPr>
        <p:txBody>
          <a:bodyPr wrap="square">
            <a:noAutofit/>
          </a:bodyPr>
          <a:lstStyle>
            <a:lvl1pPr marL="0" indent="0">
              <a:buNone/>
              <a:defRPr sz="1800"/>
            </a:lvl1pPr>
          </a:lstStyle>
          <a:p>
            <a:endParaRPr lang="en-US"/>
          </a:p>
        </p:txBody>
      </p:sp>
    </p:spTree>
    <p:extLst>
      <p:ext uri="{BB962C8B-B14F-4D97-AF65-F5344CB8AC3E}">
        <p14:creationId xmlns:p14="http://schemas.microsoft.com/office/powerpoint/2010/main" val="383190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nodePh="1">
                                  <p:stCondLst>
                                    <p:cond delay="25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EBECD949-EFCB-4DC5-AAA2-8CFF7E06F8FF}"/>
              </a:ext>
            </a:extLst>
          </p:cNvPr>
          <p:cNvSpPr/>
          <p:nvPr userDrawn="1"/>
        </p:nvSpPr>
        <p:spPr>
          <a:xfrm>
            <a:off x="6619874" y="0"/>
            <a:ext cx="5572126" cy="6867525"/>
          </a:xfrm>
          <a:prstGeom prst="rect">
            <a:avLst/>
          </a:prstGeom>
          <a:gradFill>
            <a:gsLst>
              <a:gs pos="0">
                <a:schemeClr val="accent1"/>
              </a:gs>
              <a:gs pos="100000">
                <a:schemeClr val="accent2"/>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706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EBECD949-EFCB-4DC5-AAA2-8CFF7E06F8FF}"/>
              </a:ext>
            </a:extLst>
          </p:cNvPr>
          <p:cNvSpPr/>
          <p:nvPr userDrawn="1"/>
        </p:nvSpPr>
        <p:spPr>
          <a:xfrm>
            <a:off x="0" y="1857375"/>
            <a:ext cx="12192001" cy="3248026"/>
          </a:xfrm>
          <a:prstGeom prst="rect">
            <a:avLst/>
          </a:prstGeom>
          <a:gradFill>
            <a:gsLst>
              <a:gs pos="0">
                <a:schemeClr val="accent1"/>
              </a:gs>
              <a:gs pos="100000">
                <a:schemeClr val="accent2"/>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12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Picture Placeholder 5">
            <a:extLst>
              <a:ext uri="{FF2B5EF4-FFF2-40B4-BE49-F238E27FC236}">
                <a16:creationId xmlns="" xmlns:a16="http://schemas.microsoft.com/office/drawing/2014/main" id="{94D415E9-3B45-4343-B9F6-5D10F142437D}"/>
              </a:ext>
            </a:extLst>
          </p:cNvPr>
          <p:cNvSpPr>
            <a:spLocks noGrp="1"/>
          </p:cNvSpPr>
          <p:nvPr>
            <p:ph type="pic" sz="quarter" idx="11"/>
          </p:nvPr>
        </p:nvSpPr>
        <p:spPr>
          <a:xfrm>
            <a:off x="0" y="-666846"/>
            <a:ext cx="6743700" cy="6839047"/>
          </a:xfrm>
          <a:custGeom>
            <a:avLst/>
            <a:gdLst>
              <a:gd name="connsiteX0" fmla="*/ 0 w 6743700"/>
              <a:gd name="connsiteY0" fmla="*/ 0 h 6839047"/>
              <a:gd name="connsiteX1" fmla="*/ 6743700 w 6743700"/>
              <a:gd name="connsiteY1" fmla="*/ 1685925 h 6839047"/>
              <a:gd name="connsiteX2" fmla="*/ 6743700 w 6743700"/>
              <a:gd name="connsiteY2" fmla="*/ 5153122 h 6839047"/>
              <a:gd name="connsiteX3" fmla="*/ 0 w 6743700"/>
              <a:gd name="connsiteY3" fmla="*/ 6839047 h 6839047"/>
            </a:gdLst>
            <a:ahLst/>
            <a:cxnLst>
              <a:cxn ang="0">
                <a:pos x="connsiteX0" y="connsiteY0"/>
              </a:cxn>
              <a:cxn ang="0">
                <a:pos x="connsiteX1" y="connsiteY1"/>
              </a:cxn>
              <a:cxn ang="0">
                <a:pos x="connsiteX2" y="connsiteY2"/>
              </a:cxn>
              <a:cxn ang="0">
                <a:pos x="connsiteX3" y="connsiteY3"/>
              </a:cxn>
            </a:cxnLst>
            <a:rect l="l" t="t" r="r" b="b"/>
            <a:pathLst>
              <a:path w="6743700" h="6839047">
                <a:moveTo>
                  <a:pt x="0" y="0"/>
                </a:moveTo>
                <a:lnTo>
                  <a:pt x="6743700" y="1685925"/>
                </a:lnTo>
                <a:lnTo>
                  <a:pt x="6743700" y="5153122"/>
                </a:lnTo>
                <a:lnTo>
                  <a:pt x="0" y="6839047"/>
                </a:lnTo>
                <a:close/>
              </a:path>
            </a:pathLst>
          </a:custGeom>
        </p:spPr>
        <p:txBody>
          <a:bodyPr wrap="square">
            <a:noAutofit/>
          </a:bodyPr>
          <a:lstStyle>
            <a:lvl1pPr marL="0" indent="0">
              <a:buNone/>
              <a:defRPr sz="1800"/>
            </a:lvl1pPr>
          </a:lstStyle>
          <a:p>
            <a:endParaRPr lang="en-US"/>
          </a:p>
        </p:txBody>
      </p:sp>
    </p:spTree>
    <p:extLst>
      <p:ext uri="{BB962C8B-B14F-4D97-AF65-F5344CB8AC3E}">
        <p14:creationId xmlns:p14="http://schemas.microsoft.com/office/powerpoint/2010/main" val="75391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25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2.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Freeform: Shape 27">
            <a:extLst>
              <a:ext uri="{FF2B5EF4-FFF2-40B4-BE49-F238E27FC236}">
                <a16:creationId xmlns="" xmlns:a16="http://schemas.microsoft.com/office/drawing/2014/main" id="{3729BD15-6D4A-4D33-B2D4-DFB611725F37}"/>
              </a:ext>
            </a:extLst>
          </p:cNvPr>
          <p:cNvSpPr/>
          <p:nvPr userDrawn="1"/>
        </p:nvSpPr>
        <p:spPr>
          <a:xfrm>
            <a:off x="8794982" y="6304845"/>
            <a:ext cx="3397018" cy="260266"/>
          </a:xfrm>
          <a:custGeom>
            <a:avLst/>
            <a:gdLst>
              <a:gd name="connsiteX0" fmla="*/ 203200 w 3397018"/>
              <a:gd name="connsiteY0" fmla="*/ 0 h 260266"/>
              <a:gd name="connsiteX1" fmla="*/ 3397018 w 3397018"/>
              <a:gd name="connsiteY1" fmla="*/ 5745 h 260266"/>
              <a:gd name="connsiteX2" fmla="*/ 3397018 w 3397018"/>
              <a:gd name="connsiteY2" fmla="*/ 260266 h 260266"/>
              <a:gd name="connsiteX3" fmla="*/ 0 w 3397018"/>
              <a:gd name="connsiteY3" fmla="*/ 260266 h 260266"/>
              <a:gd name="connsiteX4" fmla="*/ 203200 w 3397018"/>
              <a:gd name="connsiteY4" fmla="*/ 0 h 26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018" h="260266">
                <a:moveTo>
                  <a:pt x="203200" y="0"/>
                </a:moveTo>
                <a:lnTo>
                  <a:pt x="3397018" y="5745"/>
                </a:lnTo>
                <a:lnTo>
                  <a:pt x="3397018" y="260266"/>
                </a:lnTo>
                <a:lnTo>
                  <a:pt x="0" y="260266"/>
                </a:lnTo>
                <a:lnTo>
                  <a:pt x="203200" y="0"/>
                </a:lnTo>
                <a:close/>
              </a:path>
            </a:pathLst>
          </a:custGeom>
          <a:gradFill>
            <a:gsLst>
              <a:gs pos="0">
                <a:schemeClr val="accent1"/>
              </a:gs>
              <a:gs pos="100000">
                <a:schemeClr val="accent2"/>
              </a:gs>
            </a:gsLst>
            <a:lin ang="0" scaled="1"/>
          </a:gradFill>
          <a:ln>
            <a:noFill/>
          </a:ln>
          <a:effectLst>
            <a:outerShdw blurRad="139700" dist="254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TextBox 6">
            <a:extLst>
              <a:ext uri="{FF2B5EF4-FFF2-40B4-BE49-F238E27FC236}">
                <a16:creationId xmlns="" xmlns:a16="http://schemas.microsoft.com/office/drawing/2014/main" id="{A7521E26-BF1A-4C42-BAA9-13C2ED4250A9}"/>
              </a:ext>
            </a:extLst>
          </p:cNvPr>
          <p:cNvSpPr txBox="1"/>
          <p:nvPr userDrawn="1"/>
        </p:nvSpPr>
        <p:spPr>
          <a:xfrm rot="10800000" flipV="1">
            <a:off x="9442630" y="178589"/>
            <a:ext cx="2438505" cy="1015663"/>
          </a:xfrm>
          <a:prstGeom prst="rect">
            <a:avLst/>
          </a:prstGeom>
          <a:noFill/>
        </p:spPr>
        <p:txBody>
          <a:bodyPr wrap="square" rtlCol="0" anchor="ctr">
            <a:spAutoFit/>
          </a:bodyPr>
          <a:lstStyle/>
          <a:p>
            <a:pPr algn="r"/>
            <a:fld id="{260E2A6B-A809-4840-BF14-8648BC0BDF87}" type="slidenum">
              <a:rPr lang="id-ID" sz="6000" b="1" i="0" smtClean="0">
                <a:solidFill>
                  <a:schemeClr val="tx1">
                    <a:lumMod val="75000"/>
                    <a:lumOff val="25000"/>
                    <a:alpha val="18000"/>
                  </a:schemeClr>
                </a:solidFill>
                <a:latin typeface="Open Sans" panose="020B0606030504020204" pitchFamily="34" charset="0"/>
                <a:ea typeface="Open Sans" panose="020B0606030504020204" pitchFamily="34" charset="0"/>
                <a:cs typeface="Open Sans" panose="020B0606030504020204" pitchFamily="34" charset="0"/>
              </a:rPr>
              <a:pPr algn="r"/>
              <a:t>‹#›</a:t>
            </a:fld>
            <a:endParaRPr lang="id-ID" sz="28700" b="1" i="0" dirty="0">
              <a:solidFill>
                <a:schemeClr val="tx1">
                  <a:lumMod val="75000"/>
                  <a:lumOff val="25000"/>
                  <a:alpha val="18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9" name="Group 18">
            <a:extLst>
              <a:ext uri="{FF2B5EF4-FFF2-40B4-BE49-F238E27FC236}">
                <a16:creationId xmlns="" xmlns:a16="http://schemas.microsoft.com/office/drawing/2014/main" id="{DBAC4384-6E66-4113-9309-D7CD4FB2BEB0}"/>
              </a:ext>
            </a:extLst>
          </p:cNvPr>
          <p:cNvGrpSpPr/>
          <p:nvPr/>
        </p:nvGrpSpPr>
        <p:grpSpPr>
          <a:xfrm>
            <a:off x="11382986" y="6368578"/>
            <a:ext cx="498149" cy="125003"/>
            <a:chOff x="11013281" y="6450762"/>
            <a:chExt cx="672285" cy="168699"/>
          </a:xfrm>
          <a:solidFill>
            <a:schemeClr val="bg1"/>
          </a:solidFill>
        </p:grpSpPr>
        <p:sp>
          <p:nvSpPr>
            <p:cNvPr id="20" name="Freeform 78">
              <a:extLst>
                <a:ext uri="{FF2B5EF4-FFF2-40B4-BE49-F238E27FC236}">
                  <a16:creationId xmlns="" xmlns:a16="http://schemas.microsoft.com/office/drawing/2014/main" id="{DEDE4A0B-E507-41E1-A018-C0ACC1FE581B}"/>
                </a:ext>
              </a:extLst>
            </p:cNvPr>
            <p:cNvSpPr>
              <a:spLocks noChangeArrowheads="1"/>
            </p:cNvSpPr>
            <p:nvPr/>
          </p:nvSpPr>
          <p:spPr bwMode="auto">
            <a:xfrm>
              <a:off x="11514784" y="6450762"/>
              <a:ext cx="170782" cy="168699"/>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grpFill/>
            <a:ln>
              <a:noFill/>
            </a:ln>
            <a:effectLst/>
          </p:spPr>
          <p:txBody>
            <a:bodyPr wrap="none" lIns="34290" tIns="17145" rIns="34290" bIns="17145" anchor="ctr"/>
            <a:lstStyle/>
            <a:p>
              <a:endParaRPr lang="en-US" dirty="0"/>
            </a:p>
          </p:txBody>
        </p:sp>
        <p:sp>
          <p:nvSpPr>
            <p:cNvPr id="21" name="Freeform 79">
              <a:extLst>
                <a:ext uri="{FF2B5EF4-FFF2-40B4-BE49-F238E27FC236}">
                  <a16:creationId xmlns="" xmlns:a16="http://schemas.microsoft.com/office/drawing/2014/main" id="{C2A3CF99-6965-431B-9CDE-54183C863EDA}"/>
                </a:ext>
              </a:extLst>
            </p:cNvPr>
            <p:cNvSpPr>
              <a:spLocks noChangeArrowheads="1"/>
            </p:cNvSpPr>
            <p:nvPr/>
          </p:nvSpPr>
          <p:spPr bwMode="auto">
            <a:xfrm>
              <a:off x="11264553" y="6450762"/>
              <a:ext cx="170782" cy="168699"/>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grpFill/>
            <a:ln>
              <a:noFill/>
            </a:ln>
            <a:effectLst/>
          </p:spPr>
          <p:txBody>
            <a:bodyPr wrap="none" lIns="34290" tIns="17145" rIns="34290" bIns="17145" anchor="ctr"/>
            <a:lstStyle/>
            <a:p>
              <a:endParaRPr lang="en-US" dirty="0"/>
            </a:p>
          </p:txBody>
        </p:sp>
        <p:sp>
          <p:nvSpPr>
            <p:cNvPr id="22" name="Freeform 86">
              <a:extLst>
                <a:ext uri="{FF2B5EF4-FFF2-40B4-BE49-F238E27FC236}">
                  <a16:creationId xmlns="" xmlns:a16="http://schemas.microsoft.com/office/drawing/2014/main" id="{6A5DABCE-E26D-4D42-8435-32A75961BED7}"/>
                </a:ext>
              </a:extLst>
            </p:cNvPr>
            <p:cNvSpPr>
              <a:spLocks noChangeArrowheads="1"/>
            </p:cNvSpPr>
            <p:nvPr/>
          </p:nvSpPr>
          <p:spPr bwMode="auto">
            <a:xfrm>
              <a:off x="11013281" y="6450762"/>
              <a:ext cx="171823" cy="168699"/>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grpFill/>
            <a:ln>
              <a:noFill/>
            </a:ln>
            <a:effectLst/>
          </p:spPr>
          <p:txBody>
            <a:bodyPr wrap="none" lIns="34290" tIns="17145" rIns="34290" bIns="17145" anchor="ctr"/>
            <a:lstStyle/>
            <a:p>
              <a:endParaRPr lang="en-US" dirty="0"/>
            </a:p>
          </p:txBody>
        </p:sp>
      </p:grpSp>
      <p:sp>
        <p:nvSpPr>
          <p:cNvPr id="23" name="TextBox 22">
            <a:extLst>
              <a:ext uri="{FF2B5EF4-FFF2-40B4-BE49-F238E27FC236}">
                <a16:creationId xmlns="" xmlns:a16="http://schemas.microsoft.com/office/drawing/2014/main" id="{03A93222-AE4C-412A-A256-AD2D6E6AECF2}"/>
              </a:ext>
            </a:extLst>
          </p:cNvPr>
          <p:cNvSpPr txBox="1"/>
          <p:nvPr userDrawn="1"/>
        </p:nvSpPr>
        <p:spPr>
          <a:xfrm>
            <a:off x="9068373" y="6316167"/>
            <a:ext cx="2255743" cy="253916"/>
          </a:xfrm>
          <a:prstGeom prst="rect">
            <a:avLst/>
          </a:prstGeom>
          <a:noFill/>
        </p:spPr>
        <p:txBody>
          <a:bodyPr wrap="square" rtlCol="0">
            <a:spAutoFit/>
          </a:bodyPr>
          <a:lstStyle/>
          <a:p>
            <a:pPr algn="r"/>
            <a:r>
              <a:rPr lang="en-US" sz="105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050" b="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Global</a:t>
            </a:r>
            <a:r>
              <a:rPr lang="en-US" sz="1050" b="0" baseline="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Management Solution</a:t>
            </a:r>
            <a:r>
              <a:rPr lang="en-US" sz="105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 xmlns:a16="http://schemas.microsoft.com/office/drawing/2014/main" id="{9541C112-E4B0-4080-8832-41242F5EB7EF}"/>
              </a:ext>
            </a:extLst>
          </p:cNvPr>
          <p:cNvSpPr txBox="1"/>
          <p:nvPr userDrawn="1"/>
        </p:nvSpPr>
        <p:spPr>
          <a:xfrm>
            <a:off x="593878" y="6311195"/>
            <a:ext cx="2358872" cy="415498"/>
          </a:xfrm>
          <a:prstGeom prst="rect">
            <a:avLst/>
          </a:prstGeom>
          <a:noFill/>
        </p:spPr>
        <p:txBody>
          <a:bodyPr wrap="square" rtlCol="0">
            <a:spAutoFit/>
          </a:bodyPr>
          <a:lstStyle/>
          <a:p>
            <a:pPr algn="l"/>
            <a:r>
              <a:rPr lang="en-US" sz="1050" spc="300" dirty="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Protect</a:t>
            </a:r>
            <a:r>
              <a:rPr lang="en-US" sz="1050" spc="300" baseline="0" dirty="0" smtClean="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 your network with us</a:t>
            </a:r>
            <a:endParaRPr lang="en-US" sz="1050" spc="3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397935" y="178588"/>
            <a:ext cx="1667153" cy="379973"/>
          </a:xfrm>
          <a:prstGeom prst="rect">
            <a:avLst/>
          </a:prstGeom>
        </p:spPr>
      </p:pic>
    </p:spTree>
    <p:extLst>
      <p:ext uri="{BB962C8B-B14F-4D97-AF65-F5344CB8AC3E}">
        <p14:creationId xmlns:p14="http://schemas.microsoft.com/office/powerpoint/2010/main" val="1682006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4" r:id="rId3"/>
    <p:sldLayoutId id="2147483665" r:id="rId4"/>
    <p:sldLayoutId id="2147483651" r:id="rId5"/>
    <p:sldLayoutId id="2147483672" r:id="rId6"/>
    <p:sldLayoutId id="2147483652" r:id="rId7"/>
    <p:sldLayoutId id="2147483715" r:id="rId8"/>
    <p:sldLayoutId id="2147483673" r:id="rId9"/>
    <p:sldLayoutId id="2147483653" r:id="rId10"/>
    <p:sldLayoutId id="2147483654" r:id="rId11"/>
    <p:sldLayoutId id="2147483655" r:id="rId12"/>
    <p:sldLayoutId id="2147483657" r:id="rId13"/>
    <p:sldLayoutId id="2147483678" r:id="rId14"/>
    <p:sldLayoutId id="2147483676" r:id="rId15"/>
    <p:sldLayoutId id="2147483677" r:id="rId16"/>
    <p:sldLayoutId id="2147483660" r:id="rId17"/>
    <p:sldLayoutId id="2147483690" r:id="rId18"/>
    <p:sldLayoutId id="2147483658" r:id="rId19"/>
    <p:sldLayoutId id="2147483659" r:id="rId20"/>
    <p:sldLayoutId id="2147483661" r:id="rId21"/>
    <p:sldLayoutId id="2147483662" r:id="rId22"/>
    <p:sldLayoutId id="2147483664" r:id="rId23"/>
    <p:sldLayoutId id="2147483666" r:id="rId24"/>
    <p:sldLayoutId id="2147483667" r:id="rId25"/>
    <p:sldLayoutId id="2147483669" r:id="rId26"/>
    <p:sldLayoutId id="2147483670" r:id="rId27"/>
    <p:sldLayoutId id="2147483681" r:id="rId28"/>
    <p:sldLayoutId id="2147483682" r:id="rId29"/>
    <p:sldLayoutId id="2147483683" r:id="rId30"/>
    <p:sldLayoutId id="2147483671" r:id="rId31"/>
    <p:sldLayoutId id="2147483675" r:id="rId32"/>
    <p:sldLayoutId id="2147483680" r:id="rId33"/>
    <p:sldLayoutId id="2147483685" r:id="rId34"/>
    <p:sldLayoutId id="2147483689" r:id="rId35"/>
    <p:sldLayoutId id="2147483702" r:id="rId36"/>
    <p:sldLayoutId id="2147483701" r:id="rId37"/>
    <p:sldLayoutId id="2147483699" r:id="rId38"/>
    <p:sldLayoutId id="2147483698" r:id="rId39"/>
    <p:sldLayoutId id="2147483697" r:id="rId40"/>
    <p:sldLayoutId id="2147483696" r:id="rId41"/>
    <p:sldLayoutId id="2147483695" r:id="rId42"/>
    <p:sldLayoutId id="2147483694" r:id="rId4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4AF1E7-4350-4EDA-B8B4-089795449B61}" type="datetimeFigureOut">
              <a:rPr lang="en-US" smtClean="0"/>
              <a:t>2/10/2022</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2B26F-19C0-481B-9CDD-293F8CCDC2DA}" type="slidenum">
              <a:rPr lang="en-US" smtClean="0"/>
              <a:t>‹#›</a:t>
            </a:fld>
            <a:endParaRPr lang="en-US"/>
          </a:p>
        </p:txBody>
      </p:sp>
    </p:spTree>
    <p:extLst>
      <p:ext uri="{BB962C8B-B14F-4D97-AF65-F5344CB8AC3E}">
        <p14:creationId xmlns:p14="http://schemas.microsoft.com/office/powerpoint/2010/main" val="42267435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jpe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 xmlns:a16="http://schemas.microsoft.com/office/drawing/2014/main" id="{AB2D119F-036F-45E1-94C8-D3ABCD391BAA}"/>
              </a:ext>
            </a:extLst>
          </p:cNvPr>
          <p:cNvSpPr/>
          <p:nvPr/>
        </p:nvSpPr>
        <p:spPr>
          <a:xfrm>
            <a:off x="0" y="0"/>
            <a:ext cx="12192000" cy="6858000"/>
          </a:xfrm>
          <a:prstGeom prst="rect">
            <a:avLst/>
          </a:prstGeom>
          <a:gradFill flip="none" rotWithShape="1">
            <a:gsLst>
              <a:gs pos="0">
                <a:srgbClr val="18112B">
                  <a:alpha val="0"/>
                </a:srgbClr>
              </a:gs>
              <a:gs pos="100000">
                <a:schemeClr val="tx1">
                  <a:lumMod val="95000"/>
                  <a:lumOff val="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2FA0EB89-36EB-4612-8230-4964ADEAEDA7}"/>
              </a:ext>
            </a:extLst>
          </p:cNvPr>
          <p:cNvSpPr txBox="1"/>
          <p:nvPr/>
        </p:nvSpPr>
        <p:spPr>
          <a:xfrm>
            <a:off x="3495273" y="6011517"/>
            <a:ext cx="7286172" cy="535531"/>
          </a:xfrm>
          <a:prstGeom prst="rect">
            <a:avLst/>
          </a:prstGeom>
          <a:noFill/>
        </p:spPr>
        <p:txBody>
          <a:bodyPr wrap="square" rtlCol="0">
            <a:spAutoFit/>
          </a:bodyPr>
          <a:lstStyle/>
          <a:p>
            <a:pPr algn="ctr">
              <a:lnSpc>
                <a:spcPct val="120000"/>
              </a:lnSpc>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 complete </a:t>
            </a:r>
            <a:r>
              <a:rPr lang="en-US" sz="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proposal </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for creating cyber Awareness in </a:t>
            </a:r>
            <a:r>
              <a:rPr lang="en-US" sz="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maharashtra</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State during</a:t>
            </a:r>
          </a:p>
          <a:p>
            <a:pPr algn="ctr">
              <a:lnSpc>
                <a:spcPct val="120000"/>
              </a:lnSpc>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rise of Cyber Threats, Cyber Scams, Online Fraud and Call </a:t>
            </a:r>
            <a:r>
              <a:rPr lang="en-US" sz="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Spamers</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9" name="Picture Placeholder 18"/>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581" t="-2251" r="-48" b="-4575"/>
          <a:stretch/>
        </p:blipFill>
        <p:spPr>
          <a:xfrm>
            <a:off x="7511947" y="474237"/>
            <a:ext cx="4363709" cy="1148365"/>
          </a:xfrm>
        </p:spPr>
      </p:pic>
      <p:sp>
        <p:nvSpPr>
          <p:cNvPr id="21" name="TextBox 20"/>
          <p:cNvSpPr txBox="1"/>
          <p:nvPr/>
        </p:nvSpPr>
        <p:spPr>
          <a:xfrm>
            <a:off x="3227509" y="3981784"/>
            <a:ext cx="8648147" cy="1938992"/>
          </a:xfrm>
          <a:prstGeom prst="rect">
            <a:avLst/>
          </a:prstGeom>
          <a:noFill/>
        </p:spPr>
        <p:txBody>
          <a:bodyPr wrap="square" rtlCol="0">
            <a:spAutoFit/>
          </a:bodyPr>
          <a:lstStyle/>
          <a:p>
            <a:pPr algn="ctr"/>
            <a:r>
              <a:rPr lang="en-US" sz="4000" dirty="0">
                <a:solidFill>
                  <a:schemeClr val="bg1"/>
                </a:solidFill>
                <a:latin typeface="Poppins" pitchFamily="2" charset="0"/>
                <a:cs typeface="Poppins" pitchFamily="2" charset="0"/>
              </a:rPr>
              <a:t>Proposal </a:t>
            </a:r>
            <a:r>
              <a:rPr lang="en-US" sz="4000" dirty="0" smtClean="0">
                <a:solidFill>
                  <a:schemeClr val="bg1"/>
                </a:solidFill>
                <a:latin typeface="Poppins" pitchFamily="2" charset="0"/>
                <a:cs typeface="Poppins" pitchFamily="2" charset="0"/>
              </a:rPr>
              <a:t>–</a:t>
            </a:r>
          </a:p>
          <a:p>
            <a:pPr algn="ctr"/>
            <a:r>
              <a:rPr lang="en-US" sz="4000" b="1" dirty="0" smtClean="0">
                <a:solidFill>
                  <a:schemeClr val="bg1"/>
                </a:solidFill>
                <a:latin typeface="Poppins" pitchFamily="2" charset="0"/>
                <a:cs typeface="Poppins" pitchFamily="2" charset="0"/>
              </a:rPr>
              <a:t> </a:t>
            </a:r>
            <a:r>
              <a:rPr lang="en-US" sz="4000" b="1" dirty="0">
                <a:solidFill>
                  <a:schemeClr val="bg1"/>
                </a:solidFill>
                <a:latin typeface="Poppins" pitchFamily="2" charset="0"/>
                <a:cs typeface="Poppins" pitchFamily="2" charset="0"/>
              </a:rPr>
              <a:t>Bangladesh Police</a:t>
            </a:r>
          </a:p>
          <a:p>
            <a:pPr algn="ctr"/>
            <a:r>
              <a:rPr lang="en-US" sz="4000" b="1" dirty="0">
                <a:solidFill>
                  <a:schemeClr val="bg1"/>
                </a:solidFill>
                <a:latin typeface="Poppins" pitchFamily="2" charset="0"/>
                <a:cs typeface="Poppins" pitchFamily="2" charset="0"/>
              </a:rPr>
              <a:t>Cyber Awareness Campaign</a:t>
            </a:r>
          </a:p>
        </p:txBody>
      </p:sp>
    </p:spTree>
    <p:extLst>
      <p:ext uri="{BB962C8B-B14F-4D97-AF65-F5344CB8AC3E}">
        <p14:creationId xmlns:p14="http://schemas.microsoft.com/office/powerpoint/2010/main" val="103798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01403CD-712B-4BC8-9BCD-9A4A3A20BC04}"/>
              </a:ext>
            </a:extLst>
          </p:cNvPr>
          <p:cNvSpPr/>
          <p:nvPr/>
        </p:nvSpPr>
        <p:spPr>
          <a:xfrm>
            <a:off x="5886450" y="0"/>
            <a:ext cx="6305549" cy="6891447"/>
          </a:xfrm>
          <a:prstGeom prst="rect">
            <a:avLst/>
          </a:prstGeom>
          <a:gradFill>
            <a:gsLst>
              <a:gs pos="0">
                <a:schemeClr val="accent1"/>
              </a:gs>
              <a:gs pos="100000">
                <a:schemeClr val="accent2"/>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Freeform: Shape 34">
            <a:extLst>
              <a:ext uri="{FF2B5EF4-FFF2-40B4-BE49-F238E27FC236}">
                <a16:creationId xmlns="" xmlns:a16="http://schemas.microsoft.com/office/drawing/2014/main" id="{59E85F53-B39D-42D9-AEA0-C56FD14528CC}"/>
              </a:ext>
            </a:extLst>
          </p:cNvPr>
          <p:cNvSpPr/>
          <p:nvPr/>
        </p:nvSpPr>
        <p:spPr>
          <a:xfrm>
            <a:off x="8794982" y="6304845"/>
            <a:ext cx="3397018" cy="260266"/>
          </a:xfrm>
          <a:custGeom>
            <a:avLst/>
            <a:gdLst>
              <a:gd name="connsiteX0" fmla="*/ 203200 w 3397018"/>
              <a:gd name="connsiteY0" fmla="*/ 0 h 260266"/>
              <a:gd name="connsiteX1" fmla="*/ 3397018 w 3397018"/>
              <a:gd name="connsiteY1" fmla="*/ 5745 h 260266"/>
              <a:gd name="connsiteX2" fmla="*/ 3397018 w 3397018"/>
              <a:gd name="connsiteY2" fmla="*/ 260266 h 260266"/>
              <a:gd name="connsiteX3" fmla="*/ 0 w 3397018"/>
              <a:gd name="connsiteY3" fmla="*/ 260266 h 260266"/>
              <a:gd name="connsiteX4" fmla="*/ 203200 w 3397018"/>
              <a:gd name="connsiteY4" fmla="*/ 0 h 26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018" h="260266">
                <a:moveTo>
                  <a:pt x="203200" y="0"/>
                </a:moveTo>
                <a:lnTo>
                  <a:pt x="3397018" y="5745"/>
                </a:lnTo>
                <a:lnTo>
                  <a:pt x="3397018" y="260266"/>
                </a:lnTo>
                <a:lnTo>
                  <a:pt x="0" y="260266"/>
                </a:lnTo>
                <a:lnTo>
                  <a:pt x="203200" y="0"/>
                </a:lnTo>
                <a:close/>
              </a:path>
            </a:pathLst>
          </a:custGeom>
          <a:gradFill>
            <a:gsLst>
              <a:gs pos="0">
                <a:schemeClr val="accent1"/>
              </a:gs>
              <a:gs pos="100000">
                <a:schemeClr val="accent2"/>
              </a:gs>
            </a:gsLst>
            <a:lin ang="0" scaled="1"/>
          </a:gradFill>
          <a:ln>
            <a:noFill/>
          </a:ln>
          <a:effectLst>
            <a:outerShdw blurRad="139700" dist="254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6" name="TextBox 35">
            <a:extLst>
              <a:ext uri="{FF2B5EF4-FFF2-40B4-BE49-F238E27FC236}">
                <a16:creationId xmlns="" xmlns:a16="http://schemas.microsoft.com/office/drawing/2014/main" id="{0B671FF3-838F-417C-99B9-B5D8F5451761}"/>
              </a:ext>
            </a:extLst>
          </p:cNvPr>
          <p:cNvSpPr txBox="1"/>
          <p:nvPr/>
        </p:nvSpPr>
        <p:spPr>
          <a:xfrm rot="10800000" flipV="1">
            <a:off x="9442630" y="178589"/>
            <a:ext cx="2438505" cy="1015663"/>
          </a:xfrm>
          <a:prstGeom prst="rect">
            <a:avLst/>
          </a:prstGeom>
          <a:noFill/>
        </p:spPr>
        <p:txBody>
          <a:bodyPr wrap="square" rtlCol="0" anchor="ctr">
            <a:spAutoFit/>
          </a:bodyPr>
          <a:lstStyle/>
          <a:p>
            <a:pPr algn="r"/>
            <a:fld id="{260E2A6B-A809-4840-BF14-8648BC0BDF87}" type="slidenum">
              <a:rPr lang="id-ID" sz="6000" b="1" i="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r"/>
              <a:t>10</a:t>
            </a:fld>
            <a:endParaRPr lang="id-ID" sz="28700" b="1"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7" name="Group 36">
            <a:extLst>
              <a:ext uri="{FF2B5EF4-FFF2-40B4-BE49-F238E27FC236}">
                <a16:creationId xmlns="" xmlns:a16="http://schemas.microsoft.com/office/drawing/2014/main" id="{06D8B7B2-A6DA-4B97-A91D-6B7E31B9475E}"/>
              </a:ext>
            </a:extLst>
          </p:cNvPr>
          <p:cNvGrpSpPr/>
          <p:nvPr/>
        </p:nvGrpSpPr>
        <p:grpSpPr>
          <a:xfrm>
            <a:off x="11382986" y="6368578"/>
            <a:ext cx="498149" cy="125003"/>
            <a:chOff x="11013281" y="6450762"/>
            <a:chExt cx="672285" cy="168699"/>
          </a:xfrm>
          <a:solidFill>
            <a:schemeClr val="bg1"/>
          </a:solidFill>
        </p:grpSpPr>
        <p:sp>
          <p:nvSpPr>
            <p:cNvPr id="42" name="Freeform 78">
              <a:extLst>
                <a:ext uri="{FF2B5EF4-FFF2-40B4-BE49-F238E27FC236}">
                  <a16:creationId xmlns="" xmlns:a16="http://schemas.microsoft.com/office/drawing/2014/main" id="{A207D9F3-04EA-47CF-B5AE-D8EA37F25608}"/>
                </a:ext>
              </a:extLst>
            </p:cNvPr>
            <p:cNvSpPr>
              <a:spLocks noChangeArrowheads="1"/>
            </p:cNvSpPr>
            <p:nvPr/>
          </p:nvSpPr>
          <p:spPr bwMode="auto">
            <a:xfrm>
              <a:off x="11514784" y="6450762"/>
              <a:ext cx="170782" cy="168699"/>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grpFill/>
            <a:ln>
              <a:noFill/>
            </a:ln>
            <a:effectLst/>
          </p:spPr>
          <p:txBody>
            <a:bodyPr wrap="none" lIns="34290" tIns="17145" rIns="34290" bIns="17145" anchor="ctr"/>
            <a:lstStyle/>
            <a:p>
              <a:endParaRPr lang="en-US" dirty="0"/>
            </a:p>
          </p:txBody>
        </p:sp>
        <p:sp>
          <p:nvSpPr>
            <p:cNvPr id="44" name="Freeform 79">
              <a:extLst>
                <a:ext uri="{FF2B5EF4-FFF2-40B4-BE49-F238E27FC236}">
                  <a16:creationId xmlns="" xmlns:a16="http://schemas.microsoft.com/office/drawing/2014/main" id="{1ED48C9B-F5EE-4761-B144-D3F3D04DBC2D}"/>
                </a:ext>
              </a:extLst>
            </p:cNvPr>
            <p:cNvSpPr>
              <a:spLocks noChangeArrowheads="1"/>
            </p:cNvSpPr>
            <p:nvPr/>
          </p:nvSpPr>
          <p:spPr bwMode="auto">
            <a:xfrm>
              <a:off x="11264553" y="6450762"/>
              <a:ext cx="170782" cy="168699"/>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grpFill/>
            <a:ln>
              <a:noFill/>
            </a:ln>
            <a:effectLst/>
          </p:spPr>
          <p:txBody>
            <a:bodyPr wrap="none" lIns="34290" tIns="17145" rIns="34290" bIns="17145" anchor="ctr"/>
            <a:lstStyle/>
            <a:p>
              <a:endParaRPr lang="en-US" dirty="0"/>
            </a:p>
          </p:txBody>
        </p:sp>
        <p:sp>
          <p:nvSpPr>
            <p:cNvPr id="50" name="Freeform 86">
              <a:extLst>
                <a:ext uri="{FF2B5EF4-FFF2-40B4-BE49-F238E27FC236}">
                  <a16:creationId xmlns="" xmlns:a16="http://schemas.microsoft.com/office/drawing/2014/main" id="{FAF5CAFB-0E4B-469B-9C10-282349A982A2}"/>
                </a:ext>
              </a:extLst>
            </p:cNvPr>
            <p:cNvSpPr>
              <a:spLocks noChangeArrowheads="1"/>
            </p:cNvSpPr>
            <p:nvPr/>
          </p:nvSpPr>
          <p:spPr bwMode="auto">
            <a:xfrm>
              <a:off x="11013281" y="6450762"/>
              <a:ext cx="171823" cy="168699"/>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grpFill/>
            <a:ln>
              <a:noFill/>
            </a:ln>
            <a:effectLst/>
          </p:spPr>
          <p:txBody>
            <a:bodyPr wrap="none" lIns="34290" tIns="17145" rIns="34290" bIns="17145" anchor="ctr"/>
            <a:lstStyle/>
            <a:p>
              <a:endParaRPr lang="en-US" dirty="0"/>
            </a:p>
          </p:txBody>
        </p:sp>
      </p:grpSp>
      <p:sp>
        <p:nvSpPr>
          <p:cNvPr id="56" name="TextBox 55">
            <a:extLst>
              <a:ext uri="{FF2B5EF4-FFF2-40B4-BE49-F238E27FC236}">
                <a16:creationId xmlns="" xmlns:a16="http://schemas.microsoft.com/office/drawing/2014/main" id="{B741CF03-3DD3-4317-95A1-443C923E14B4}"/>
              </a:ext>
            </a:extLst>
          </p:cNvPr>
          <p:cNvSpPr txBox="1"/>
          <p:nvPr/>
        </p:nvSpPr>
        <p:spPr>
          <a:xfrm>
            <a:off x="9068373" y="6316167"/>
            <a:ext cx="2255743" cy="253916"/>
          </a:xfrm>
          <a:prstGeom prst="rect">
            <a:avLst/>
          </a:prstGeom>
          <a:noFill/>
        </p:spPr>
        <p:txBody>
          <a:bodyPr wrap="square" rtlCol="0">
            <a:spAutoFit/>
          </a:bodyPr>
          <a:lstStyle/>
          <a:p>
            <a:pPr algn="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Copyright © </a:t>
            </a:r>
            <a:r>
              <a:rPr lang="en-US" sz="105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AeroTech</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All rights.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4482" y="1527645"/>
            <a:ext cx="3671237" cy="427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794" y="2956586"/>
            <a:ext cx="6477379" cy="327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547089" y="241829"/>
            <a:ext cx="5051657" cy="2743084"/>
            <a:chOff x="3547089" y="241829"/>
            <a:chExt cx="5051657" cy="2743084"/>
          </a:xfrm>
        </p:grpSpPr>
        <p:sp>
          <p:nvSpPr>
            <p:cNvPr id="57" name="Rectangle: Rounded Corners 32">
              <a:extLst>
                <a:ext uri="{FF2B5EF4-FFF2-40B4-BE49-F238E27FC236}">
                  <a16:creationId xmlns="" xmlns:a16="http://schemas.microsoft.com/office/drawing/2014/main" id="{BF6A1810-F097-47C8-8CEC-59C6419838BD}"/>
                </a:ext>
              </a:extLst>
            </p:cNvPr>
            <p:cNvSpPr/>
            <p:nvPr/>
          </p:nvSpPr>
          <p:spPr>
            <a:xfrm>
              <a:off x="3547089" y="241829"/>
              <a:ext cx="5051657" cy="2743084"/>
            </a:xfrm>
            <a:prstGeom prst="roundRect">
              <a:avLst>
                <a:gd name="adj" fmla="val 18421"/>
              </a:avLst>
            </a:prstGeom>
            <a:solidFill>
              <a:schemeClr val="bg1"/>
            </a:solidFill>
            <a:ln>
              <a:noFill/>
            </a:ln>
            <a:effectLst>
              <a:outerShdw blurRad="5080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1542" y="308989"/>
              <a:ext cx="4214221" cy="267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9" name="Group 58">
            <a:extLst>
              <a:ext uri="{FF2B5EF4-FFF2-40B4-BE49-F238E27FC236}">
                <a16:creationId xmlns="" xmlns:a16="http://schemas.microsoft.com/office/drawing/2014/main" id="{FBEDC213-C3ED-4E48-A360-2F0B379CC52E}"/>
              </a:ext>
            </a:extLst>
          </p:cNvPr>
          <p:cNvGrpSpPr/>
          <p:nvPr/>
        </p:nvGrpSpPr>
        <p:grpSpPr>
          <a:xfrm rot="5400000">
            <a:off x="7707532" y="241829"/>
            <a:ext cx="5391802" cy="5391802"/>
            <a:chOff x="-3281684" y="311783"/>
            <a:chExt cx="6234434" cy="6234434"/>
          </a:xfrm>
        </p:grpSpPr>
        <p:sp>
          <p:nvSpPr>
            <p:cNvPr id="60" name="Oval 59">
              <a:extLst>
                <a:ext uri="{FF2B5EF4-FFF2-40B4-BE49-F238E27FC236}">
                  <a16:creationId xmlns="" xmlns:a16="http://schemas.microsoft.com/office/drawing/2014/main" id="{6EA51B02-2EAB-46B5-8B00-B91673C2039D}"/>
                </a:ext>
              </a:extLst>
            </p:cNvPr>
            <p:cNvSpPr/>
            <p:nvPr/>
          </p:nvSpPr>
          <p:spPr>
            <a:xfrm>
              <a:off x="1536600" y="4497904"/>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 xmlns:a16="http://schemas.microsoft.com/office/drawing/2014/main" id="{96C9E733-D0F1-4E2A-8ACE-C648182ADE47}"/>
                </a:ext>
              </a:extLst>
            </p:cNvPr>
            <p:cNvSpPr/>
            <p:nvPr/>
          </p:nvSpPr>
          <p:spPr>
            <a:xfrm>
              <a:off x="1672329" y="2421971"/>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 xmlns:a16="http://schemas.microsoft.com/office/drawing/2014/main" id="{4BE5ACBF-6A39-4F30-8562-A3C065EEE183}"/>
                </a:ext>
              </a:extLst>
            </p:cNvPr>
            <p:cNvSpPr/>
            <p:nvPr/>
          </p:nvSpPr>
          <p:spPr>
            <a:xfrm>
              <a:off x="-2889106" y="704361"/>
              <a:ext cx="5449278" cy="5449278"/>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 xmlns:a16="http://schemas.microsoft.com/office/drawing/2014/main" id="{EA5FBD18-5550-4C51-BC40-CA76526A1484}"/>
                </a:ext>
              </a:extLst>
            </p:cNvPr>
            <p:cNvSpPr/>
            <p:nvPr/>
          </p:nvSpPr>
          <p:spPr>
            <a:xfrm>
              <a:off x="-3281684" y="311783"/>
              <a:ext cx="6234434" cy="6234434"/>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 xmlns:a16="http://schemas.microsoft.com/office/drawing/2014/main" id="{39804011-8F50-4258-B501-E648FC24D3D1}"/>
                </a:ext>
              </a:extLst>
            </p:cNvPr>
            <p:cNvSpPr/>
            <p:nvPr/>
          </p:nvSpPr>
          <p:spPr>
            <a:xfrm>
              <a:off x="-2309097" y="1284370"/>
              <a:ext cx="4289259" cy="4289259"/>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 xmlns:a16="http://schemas.microsoft.com/office/drawing/2014/main" id="{DCD3E133-33BD-4B26-81D5-FFE7A450EBF9}"/>
                </a:ext>
              </a:extLst>
            </p:cNvPr>
            <p:cNvSpPr/>
            <p:nvPr/>
          </p:nvSpPr>
          <p:spPr>
            <a:xfrm>
              <a:off x="-1784708" y="1808759"/>
              <a:ext cx="3240481" cy="3240481"/>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 xmlns:a16="http://schemas.microsoft.com/office/drawing/2014/main" id="{B9C971B8-E52C-48B6-82D5-F22BA611F60E}"/>
                </a:ext>
              </a:extLst>
            </p:cNvPr>
            <p:cNvSpPr/>
            <p:nvPr/>
          </p:nvSpPr>
          <p:spPr>
            <a:xfrm>
              <a:off x="1774941" y="1518036"/>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 xmlns:a16="http://schemas.microsoft.com/office/drawing/2014/main" id="{94A5BBB5-83B2-4062-A772-F846659CA92D}"/>
                </a:ext>
              </a:extLst>
            </p:cNvPr>
            <p:cNvSpPr/>
            <p:nvPr/>
          </p:nvSpPr>
          <p:spPr>
            <a:xfrm>
              <a:off x="-2970318" y="2972449"/>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 xmlns:a16="http://schemas.microsoft.com/office/drawing/2014/main" id="{ED8B3F5F-D6C9-4140-AA00-E31B595C215C}"/>
                </a:ext>
              </a:extLst>
            </p:cNvPr>
            <p:cNvSpPr/>
            <p:nvPr/>
          </p:nvSpPr>
          <p:spPr>
            <a:xfrm>
              <a:off x="-2154023" y="231461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 xmlns:a16="http://schemas.microsoft.com/office/drawing/2014/main" id="{4B721E65-E297-4EEF-B6E6-6AD74E03EF90}"/>
                </a:ext>
              </a:extLst>
            </p:cNvPr>
            <p:cNvSpPr/>
            <p:nvPr/>
          </p:nvSpPr>
          <p:spPr>
            <a:xfrm>
              <a:off x="-2647629" y="472149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 xmlns:a16="http://schemas.microsoft.com/office/drawing/2014/main" id="{57CECAE9-7D48-4E9D-9815-03F55EBAFFE2}"/>
                </a:ext>
              </a:extLst>
            </p:cNvPr>
            <p:cNvSpPr/>
            <p:nvPr/>
          </p:nvSpPr>
          <p:spPr>
            <a:xfrm>
              <a:off x="-656338" y="4895578"/>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5506508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1000"/>
                                        <p:tgtEl>
                                          <p:spTgt spid="59"/>
                                        </p:tgtEl>
                                      </p:cBhvr>
                                    </p:animEffect>
                                  </p:childTnLst>
                                </p:cTn>
                              </p:par>
                              <p:par>
                                <p:cTn id="12" presetID="26" presetClass="emph" presetSubtype="0" fill="hold" nodeType="withEffect">
                                  <p:stCondLst>
                                    <p:cond delay="0"/>
                                  </p:stCondLst>
                                  <p:childTnLst>
                                    <p:animEffect transition="out" filter="fade">
                                      <p:cBhvr>
                                        <p:cTn id="13" dur="2000" tmFilter="0, 0; .2, .5; .8, .5; 1, 0"/>
                                        <p:tgtEl>
                                          <p:spTgt spid="59"/>
                                        </p:tgtEl>
                                      </p:cBhvr>
                                    </p:animEffect>
                                    <p:animScale>
                                      <p:cBhvr>
                                        <p:cTn id="14" dur="1000" autoRev="1" fill="hold"/>
                                        <p:tgtEl>
                                          <p:spTgt spid="59"/>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barn(inVertical)">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4099"/>
                                        </p:tgtEl>
                                        <p:attrNameLst>
                                          <p:attrName>style.visibility</p:attrName>
                                        </p:attrNameLst>
                                      </p:cBhvr>
                                      <p:to>
                                        <p:strVal val="visible"/>
                                      </p:to>
                                    </p:set>
                                    <p:animEffect transition="in" filter="wipe(down)">
                                      <p:cBhvr>
                                        <p:cTn id="24" dur="580">
                                          <p:stCondLst>
                                            <p:cond delay="0"/>
                                          </p:stCondLst>
                                        </p:cTn>
                                        <p:tgtEl>
                                          <p:spTgt spid="4099"/>
                                        </p:tgtEl>
                                      </p:cBhvr>
                                    </p:animEffect>
                                    <p:anim calcmode="lin" valueType="num">
                                      <p:cBhvr>
                                        <p:cTn id="25" dur="1822" tmFilter="0,0; 0.14,0.36; 0.43,0.73; 0.71,0.91; 1.0,1.0">
                                          <p:stCondLst>
                                            <p:cond delay="0"/>
                                          </p:stCondLst>
                                        </p:cTn>
                                        <p:tgtEl>
                                          <p:spTgt spid="409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09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09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09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099"/>
                                        </p:tgtEl>
                                        <p:attrNameLst>
                                          <p:attrName>ppt_y</p:attrName>
                                        </p:attrNameLst>
                                      </p:cBhvr>
                                      <p:tavLst>
                                        <p:tav tm="0" fmla="#ppt_y-sin(pi*$)/81">
                                          <p:val>
                                            <p:fltVal val="0"/>
                                          </p:val>
                                        </p:tav>
                                        <p:tav tm="100000">
                                          <p:val>
                                            <p:fltVal val="1"/>
                                          </p:val>
                                        </p:tav>
                                      </p:tavLst>
                                    </p:anim>
                                    <p:animScale>
                                      <p:cBhvr>
                                        <p:cTn id="30" dur="26">
                                          <p:stCondLst>
                                            <p:cond delay="650"/>
                                          </p:stCondLst>
                                        </p:cTn>
                                        <p:tgtEl>
                                          <p:spTgt spid="4099"/>
                                        </p:tgtEl>
                                      </p:cBhvr>
                                      <p:to x="100000" y="60000"/>
                                    </p:animScale>
                                    <p:animScale>
                                      <p:cBhvr>
                                        <p:cTn id="31" dur="166" decel="50000">
                                          <p:stCondLst>
                                            <p:cond delay="676"/>
                                          </p:stCondLst>
                                        </p:cTn>
                                        <p:tgtEl>
                                          <p:spTgt spid="4099"/>
                                        </p:tgtEl>
                                      </p:cBhvr>
                                      <p:to x="100000" y="100000"/>
                                    </p:animScale>
                                    <p:animScale>
                                      <p:cBhvr>
                                        <p:cTn id="32" dur="26">
                                          <p:stCondLst>
                                            <p:cond delay="1312"/>
                                          </p:stCondLst>
                                        </p:cTn>
                                        <p:tgtEl>
                                          <p:spTgt spid="4099"/>
                                        </p:tgtEl>
                                      </p:cBhvr>
                                      <p:to x="100000" y="80000"/>
                                    </p:animScale>
                                    <p:animScale>
                                      <p:cBhvr>
                                        <p:cTn id="33" dur="166" decel="50000">
                                          <p:stCondLst>
                                            <p:cond delay="1338"/>
                                          </p:stCondLst>
                                        </p:cTn>
                                        <p:tgtEl>
                                          <p:spTgt spid="4099"/>
                                        </p:tgtEl>
                                      </p:cBhvr>
                                      <p:to x="100000" y="100000"/>
                                    </p:animScale>
                                    <p:animScale>
                                      <p:cBhvr>
                                        <p:cTn id="34" dur="26">
                                          <p:stCondLst>
                                            <p:cond delay="1642"/>
                                          </p:stCondLst>
                                        </p:cTn>
                                        <p:tgtEl>
                                          <p:spTgt spid="4099"/>
                                        </p:tgtEl>
                                      </p:cBhvr>
                                      <p:to x="100000" y="90000"/>
                                    </p:animScale>
                                    <p:animScale>
                                      <p:cBhvr>
                                        <p:cTn id="35" dur="166" decel="50000">
                                          <p:stCondLst>
                                            <p:cond delay="1668"/>
                                          </p:stCondLst>
                                        </p:cTn>
                                        <p:tgtEl>
                                          <p:spTgt spid="4099"/>
                                        </p:tgtEl>
                                      </p:cBhvr>
                                      <p:to x="100000" y="100000"/>
                                    </p:animScale>
                                    <p:animScale>
                                      <p:cBhvr>
                                        <p:cTn id="36" dur="26">
                                          <p:stCondLst>
                                            <p:cond delay="1808"/>
                                          </p:stCondLst>
                                        </p:cTn>
                                        <p:tgtEl>
                                          <p:spTgt spid="4099"/>
                                        </p:tgtEl>
                                      </p:cBhvr>
                                      <p:to x="100000" y="95000"/>
                                    </p:animScale>
                                    <p:animScale>
                                      <p:cBhvr>
                                        <p:cTn id="37" dur="166" decel="50000">
                                          <p:stCondLst>
                                            <p:cond delay="1834"/>
                                          </p:stCondLst>
                                        </p:cTn>
                                        <p:tgtEl>
                                          <p:spTgt spid="409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01403CD-712B-4BC8-9BCD-9A4A3A20BC04}"/>
              </a:ext>
            </a:extLst>
          </p:cNvPr>
          <p:cNvSpPr/>
          <p:nvPr/>
        </p:nvSpPr>
        <p:spPr>
          <a:xfrm>
            <a:off x="3733800" y="0"/>
            <a:ext cx="8458199" cy="6891447"/>
          </a:xfrm>
          <a:prstGeom prst="rect">
            <a:avLst/>
          </a:prstGeom>
          <a:gradFill>
            <a:gsLst>
              <a:gs pos="0">
                <a:schemeClr val="accent1"/>
              </a:gs>
              <a:gs pos="100000">
                <a:schemeClr val="accent2"/>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Freeform: Shape 34">
            <a:extLst>
              <a:ext uri="{FF2B5EF4-FFF2-40B4-BE49-F238E27FC236}">
                <a16:creationId xmlns="" xmlns:a16="http://schemas.microsoft.com/office/drawing/2014/main" id="{59E85F53-B39D-42D9-AEA0-C56FD14528CC}"/>
              </a:ext>
            </a:extLst>
          </p:cNvPr>
          <p:cNvSpPr/>
          <p:nvPr/>
        </p:nvSpPr>
        <p:spPr>
          <a:xfrm>
            <a:off x="8794982" y="6304845"/>
            <a:ext cx="3397018" cy="260266"/>
          </a:xfrm>
          <a:custGeom>
            <a:avLst/>
            <a:gdLst>
              <a:gd name="connsiteX0" fmla="*/ 203200 w 3397018"/>
              <a:gd name="connsiteY0" fmla="*/ 0 h 260266"/>
              <a:gd name="connsiteX1" fmla="*/ 3397018 w 3397018"/>
              <a:gd name="connsiteY1" fmla="*/ 5745 h 260266"/>
              <a:gd name="connsiteX2" fmla="*/ 3397018 w 3397018"/>
              <a:gd name="connsiteY2" fmla="*/ 260266 h 260266"/>
              <a:gd name="connsiteX3" fmla="*/ 0 w 3397018"/>
              <a:gd name="connsiteY3" fmla="*/ 260266 h 260266"/>
              <a:gd name="connsiteX4" fmla="*/ 203200 w 3397018"/>
              <a:gd name="connsiteY4" fmla="*/ 0 h 26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018" h="260266">
                <a:moveTo>
                  <a:pt x="203200" y="0"/>
                </a:moveTo>
                <a:lnTo>
                  <a:pt x="3397018" y="5745"/>
                </a:lnTo>
                <a:lnTo>
                  <a:pt x="3397018" y="260266"/>
                </a:lnTo>
                <a:lnTo>
                  <a:pt x="0" y="260266"/>
                </a:lnTo>
                <a:lnTo>
                  <a:pt x="203200" y="0"/>
                </a:lnTo>
                <a:close/>
              </a:path>
            </a:pathLst>
          </a:custGeom>
          <a:gradFill>
            <a:gsLst>
              <a:gs pos="0">
                <a:schemeClr val="accent1"/>
              </a:gs>
              <a:gs pos="100000">
                <a:schemeClr val="accent2"/>
              </a:gs>
            </a:gsLst>
            <a:lin ang="0" scaled="1"/>
          </a:gradFill>
          <a:ln>
            <a:noFill/>
          </a:ln>
          <a:effectLst>
            <a:outerShdw blurRad="139700" dist="254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6" name="TextBox 35">
            <a:extLst>
              <a:ext uri="{FF2B5EF4-FFF2-40B4-BE49-F238E27FC236}">
                <a16:creationId xmlns="" xmlns:a16="http://schemas.microsoft.com/office/drawing/2014/main" id="{0B671FF3-838F-417C-99B9-B5D8F5451761}"/>
              </a:ext>
            </a:extLst>
          </p:cNvPr>
          <p:cNvSpPr txBox="1"/>
          <p:nvPr/>
        </p:nvSpPr>
        <p:spPr>
          <a:xfrm rot="10800000" flipV="1">
            <a:off x="9442630" y="178589"/>
            <a:ext cx="2438505" cy="1015663"/>
          </a:xfrm>
          <a:prstGeom prst="rect">
            <a:avLst/>
          </a:prstGeom>
          <a:noFill/>
        </p:spPr>
        <p:txBody>
          <a:bodyPr wrap="square" rtlCol="0" anchor="ctr">
            <a:spAutoFit/>
          </a:bodyPr>
          <a:lstStyle/>
          <a:p>
            <a:pPr algn="r"/>
            <a:fld id="{260E2A6B-A809-4840-BF14-8648BC0BDF87}" type="slidenum">
              <a:rPr lang="id-ID" sz="6000" b="1" i="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r"/>
              <a:t>11</a:t>
            </a:fld>
            <a:endParaRPr lang="id-ID" sz="28700" b="1"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7" name="Group 36">
            <a:extLst>
              <a:ext uri="{FF2B5EF4-FFF2-40B4-BE49-F238E27FC236}">
                <a16:creationId xmlns="" xmlns:a16="http://schemas.microsoft.com/office/drawing/2014/main" id="{06D8B7B2-A6DA-4B97-A91D-6B7E31B9475E}"/>
              </a:ext>
            </a:extLst>
          </p:cNvPr>
          <p:cNvGrpSpPr/>
          <p:nvPr/>
        </p:nvGrpSpPr>
        <p:grpSpPr>
          <a:xfrm>
            <a:off x="11382986" y="6368578"/>
            <a:ext cx="498149" cy="125003"/>
            <a:chOff x="11013281" y="6450762"/>
            <a:chExt cx="672285" cy="168699"/>
          </a:xfrm>
          <a:solidFill>
            <a:schemeClr val="bg1"/>
          </a:solidFill>
        </p:grpSpPr>
        <p:sp>
          <p:nvSpPr>
            <p:cNvPr id="42" name="Freeform 78">
              <a:extLst>
                <a:ext uri="{FF2B5EF4-FFF2-40B4-BE49-F238E27FC236}">
                  <a16:creationId xmlns="" xmlns:a16="http://schemas.microsoft.com/office/drawing/2014/main" id="{A207D9F3-04EA-47CF-B5AE-D8EA37F25608}"/>
                </a:ext>
              </a:extLst>
            </p:cNvPr>
            <p:cNvSpPr>
              <a:spLocks noChangeArrowheads="1"/>
            </p:cNvSpPr>
            <p:nvPr/>
          </p:nvSpPr>
          <p:spPr bwMode="auto">
            <a:xfrm>
              <a:off x="11514784" y="6450762"/>
              <a:ext cx="170782" cy="168699"/>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grpFill/>
            <a:ln>
              <a:noFill/>
            </a:ln>
            <a:effectLst/>
          </p:spPr>
          <p:txBody>
            <a:bodyPr wrap="none" lIns="34290" tIns="17145" rIns="34290" bIns="17145" anchor="ctr"/>
            <a:lstStyle/>
            <a:p>
              <a:endParaRPr lang="en-US" dirty="0"/>
            </a:p>
          </p:txBody>
        </p:sp>
        <p:sp>
          <p:nvSpPr>
            <p:cNvPr id="44" name="Freeform 79">
              <a:extLst>
                <a:ext uri="{FF2B5EF4-FFF2-40B4-BE49-F238E27FC236}">
                  <a16:creationId xmlns="" xmlns:a16="http://schemas.microsoft.com/office/drawing/2014/main" id="{1ED48C9B-F5EE-4761-B144-D3F3D04DBC2D}"/>
                </a:ext>
              </a:extLst>
            </p:cNvPr>
            <p:cNvSpPr>
              <a:spLocks noChangeArrowheads="1"/>
            </p:cNvSpPr>
            <p:nvPr/>
          </p:nvSpPr>
          <p:spPr bwMode="auto">
            <a:xfrm>
              <a:off x="11264553" y="6450762"/>
              <a:ext cx="170782" cy="168699"/>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grpFill/>
            <a:ln>
              <a:noFill/>
            </a:ln>
            <a:effectLst/>
          </p:spPr>
          <p:txBody>
            <a:bodyPr wrap="none" lIns="34290" tIns="17145" rIns="34290" bIns="17145" anchor="ctr"/>
            <a:lstStyle/>
            <a:p>
              <a:endParaRPr lang="en-US" dirty="0"/>
            </a:p>
          </p:txBody>
        </p:sp>
        <p:sp>
          <p:nvSpPr>
            <p:cNvPr id="50" name="Freeform 86">
              <a:extLst>
                <a:ext uri="{FF2B5EF4-FFF2-40B4-BE49-F238E27FC236}">
                  <a16:creationId xmlns="" xmlns:a16="http://schemas.microsoft.com/office/drawing/2014/main" id="{FAF5CAFB-0E4B-469B-9C10-282349A982A2}"/>
                </a:ext>
              </a:extLst>
            </p:cNvPr>
            <p:cNvSpPr>
              <a:spLocks noChangeArrowheads="1"/>
            </p:cNvSpPr>
            <p:nvPr/>
          </p:nvSpPr>
          <p:spPr bwMode="auto">
            <a:xfrm>
              <a:off x="11013281" y="6450762"/>
              <a:ext cx="171823" cy="168699"/>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grpFill/>
            <a:ln>
              <a:noFill/>
            </a:ln>
            <a:effectLst/>
          </p:spPr>
          <p:txBody>
            <a:bodyPr wrap="none" lIns="34290" tIns="17145" rIns="34290" bIns="17145" anchor="ctr"/>
            <a:lstStyle/>
            <a:p>
              <a:endParaRPr lang="en-US" dirty="0"/>
            </a:p>
          </p:txBody>
        </p:sp>
      </p:grpSp>
      <p:grpSp>
        <p:nvGrpSpPr>
          <p:cNvPr id="15" name="Group 14">
            <a:extLst>
              <a:ext uri="{FF2B5EF4-FFF2-40B4-BE49-F238E27FC236}">
                <a16:creationId xmlns="" xmlns:a16="http://schemas.microsoft.com/office/drawing/2014/main" id="{FBEDC213-C3ED-4E48-A360-2F0B379CC52E}"/>
              </a:ext>
            </a:extLst>
          </p:cNvPr>
          <p:cNvGrpSpPr/>
          <p:nvPr/>
        </p:nvGrpSpPr>
        <p:grpSpPr>
          <a:xfrm rot="5400000">
            <a:off x="3801385" y="-1962152"/>
            <a:ext cx="9714590" cy="9714590"/>
            <a:chOff x="-3281684" y="311783"/>
            <a:chExt cx="6234434" cy="6234434"/>
          </a:xfrm>
        </p:grpSpPr>
        <p:sp>
          <p:nvSpPr>
            <p:cNvPr id="16" name="Oval 15">
              <a:extLst>
                <a:ext uri="{FF2B5EF4-FFF2-40B4-BE49-F238E27FC236}">
                  <a16:creationId xmlns="" xmlns:a16="http://schemas.microsoft.com/office/drawing/2014/main" id="{6EA51B02-2EAB-46B5-8B00-B91673C2039D}"/>
                </a:ext>
              </a:extLst>
            </p:cNvPr>
            <p:cNvSpPr/>
            <p:nvPr/>
          </p:nvSpPr>
          <p:spPr>
            <a:xfrm>
              <a:off x="1536600" y="4497904"/>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 xmlns:a16="http://schemas.microsoft.com/office/drawing/2014/main" id="{96C9E733-D0F1-4E2A-8ACE-C648182ADE47}"/>
                </a:ext>
              </a:extLst>
            </p:cNvPr>
            <p:cNvSpPr/>
            <p:nvPr/>
          </p:nvSpPr>
          <p:spPr>
            <a:xfrm>
              <a:off x="1672329" y="2421971"/>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 xmlns:a16="http://schemas.microsoft.com/office/drawing/2014/main" id="{4BE5ACBF-6A39-4F30-8562-A3C065EEE183}"/>
                </a:ext>
              </a:extLst>
            </p:cNvPr>
            <p:cNvSpPr/>
            <p:nvPr/>
          </p:nvSpPr>
          <p:spPr>
            <a:xfrm>
              <a:off x="-2889106" y="704361"/>
              <a:ext cx="5449278" cy="5449278"/>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 xmlns:a16="http://schemas.microsoft.com/office/drawing/2014/main" id="{EA5FBD18-5550-4C51-BC40-CA76526A1484}"/>
                </a:ext>
              </a:extLst>
            </p:cNvPr>
            <p:cNvSpPr/>
            <p:nvPr/>
          </p:nvSpPr>
          <p:spPr>
            <a:xfrm>
              <a:off x="-3281684" y="311783"/>
              <a:ext cx="6234434" cy="6234434"/>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39804011-8F50-4258-B501-E648FC24D3D1}"/>
                </a:ext>
              </a:extLst>
            </p:cNvPr>
            <p:cNvSpPr/>
            <p:nvPr/>
          </p:nvSpPr>
          <p:spPr>
            <a:xfrm>
              <a:off x="-2309097" y="1284370"/>
              <a:ext cx="4289259" cy="4289259"/>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 xmlns:a16="http://schemas.microsoft.com/office/drawing/2014/main" id="{DCD3E133-33BD-4B26-81D5-FFE7A450EBF9}"/>
                </a:ext>
              </a:extLst>
            </p:cNvPr>
            <p:cNvSpPr/>
            <p:nvPr/>
          </p:nvSpPr>
          <p:spPr>
            <a:xfrm>
              <a:off x="-1784708" y="1808759"/>
              <a:ext cx="3240481" cy="3240481"/>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 xmlns:a16="http://schemas.microsoft.com/office/drawing/2014/main" id="{B9C971B8-E52C-48B6-82D5-F22BA611F60E}"/>
                </a:ext>
              </a:extLst>
            </p:cNvPr>
            <p:cNvSpPr/>
            <p:nvPr/>
          </p:nvSpPr>
          <p:spPr>
            <a:xfrm>
              <a:off x="1774941" y="1518036"/>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 xmlns:a16="http://schemas.microsoft.com/office/drawing/2014/main" id="{94A5BBB5-83B2-4062-A772-F846659CA92D}"/>
                </a:ext>
              </a:extLst>
            </p:cNvPr>
            <p:cNvSpPr/>
            <p:nvPr/>
          </p:nvSpPr>
          <p:spPr>
            <a:xfrm>
              <a:off x="-2970318" y="2972449"/>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ED8B3F5F-D6C9-4140-AA00-E31B595C215C}"/>
                </a:ext>
              </a:extLst>
            </p:cNvPr>
            <p:cNvSpPr/>
            <p:nvPr/>
          </p:nvSpPr>
          <p:spPr>
            <a:xfrm>
              <a:off x="-2154023" y="231461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4B721E65-E297-4EEF-B6E6-6AD74E03EF90}"/>
                </a:ext>
              </a:extLst>
            </p:cNvPr>
            <p:cNvSpPr/>
            <p:nvPr/>
          </p:nvSpPr>
          <p:spPr>
            <a:xfrm>
              <a:off x="-2647629" y="472149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 xmlns:a16="http://schemas.microsoft.com/office/drawing/2014/main" id="{57CECAE9-7D48-4E9D-9815-03F55EBAFFE2}"/>
                </a:ext>
              </a:extLst>
            </p:cNvPr>
            <p:cNvSpPr/>
            <p:nvPr/>
          </p:nvSpPr>
          <p:spPr>
            <a:xfrm>
              <a:off x="-656338" y="4895578"/>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TextBox 55">
            <a:extLst>
              <a:ext uri="{FF2B5EF4-FFF2-40B4-BE49-F238E27FC236}">
                <a16:creationId xmlns="" xmlns:a16="http://schemas.microsoft.com/office/drawing/2014/main" id="{B741CF03-3DD3-4317-95A1-443C923E14B4}"/>
              </a:ext>
            </a:extLst>
          </p:cNvPr>
          <p:cNvSpPr txBox="1"/>
          <p:nvPr/>
        </p:nvSpPr>
        <p:spPr>
          <a:xfrm>
            <a:off x="9068373" y="6316167"/>
            <a:ext cx="2255743" cy="253916"/>
          </a:xfrm>
          <a:prstGeom prst="rect">
            <a:avLst/>
          </a:prstGeom>
          <a:noFill/>
        </p:spPr>
        <p:txBody>
          <a:bodyPr wrap="square" rtlCol="0">
            <a:spAutoFit/>
          </a:bodyPr>
          <a:lstStyle/>
          <a:p>
            <a:pPr algn="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Global Management Solution.</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410"/>
          <a:stretch/>
        </p:blipFill>
        <p:spPr bwMode="auto">
          <a:xfrm>
            <a:off x="4200327" y="1733548"/>
            <a:ext cx="7991673" cy="391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6700" y="2038732"/>
            <a:ext cx="3467100" cy="2000548"/>
          </a:xfrm>
          <a:prstGeom prst="rect">
            <a:avLst/>
          </a:prstGeom>
          <a:noFill/>
        </p:spPr>
        <p:txBody>
          <a:bodyPr wrap="square" rtlCol="0">
            <a:spAutoFit/>
          </a:bodyPr>
          <a:lstStyle/>
          <a:p>
            <a:r>
              <a:rPr lang="en-US" sz="2000" dirty="0">
                <a:latin typeface="Poppins" pitchFamily="2" charset="0"/>
                <a:cs typeface="Poppins" pitchFamily="2" charset="0"/>
              </a:rPr>
              <a:t>Chief Secretary </a:t>
            </a:r>
            <a:r>
              <a:rPr lang="en-US" sz="2000" dirty="0" err="1">
                <a:latin typeface="Poppins" pitchFamily="2" charset="0"/>
                <a:cs typeface="Poppins" pitchFamily="2" charset="0"/>
              </a:rPr>
              <a:t>Lanches</a:t>
            </a:r>
            <a:r>
              <a:rPr lang="en-US" sz="2000" dirty="0">
                <a:latin typeface="Poppins" pitchFamily="2" charset="0"/>
                <a:cs typeface="Poppins" pitchFamily="2" charset="0"/>
              </a:rPr>
              <a:t> </a:t>
            </a:r>
            <a:endParaRPr lang="en-US" sz="2000" dirty="0" smtClean="0">
              <a:latin typeface="Poppins" pitchFamily="2" charset="0"/>
              <a:cs typeface="Poppins" pitchFamily="2" charset="0"/>
            </a:endParaRPr>
          </a:p>
          <a:p>
            <a:r>
              <a:rPr lang="en-US" sz="2000" dirty="0" smtClean="0">
                <a:latin typeface="Poppins" pitchFamily="2" charset="0"/>
                <a:cs typeface="Poppins" pitchFamily="2" charset="0"/>
              </a:rPr>
              <a:t>Punjab </a:t>
            </a:r>
            <a:r>
              <a:rPr lang="en-US" sz="2000" dirty="0">
                <a:latin typeface="Poppins" pitchFamily="2" charset="0"/>
                <a:cs typeface="Poppins" pitchFamily="2" charset="0"/>
              </a:rPr>
              <a:t>Police </a:t>
            </a:r>
            <a:endParaRPr lang="en-US" sz="2000" dirty="0" smtClean="0">
              <a:latin typeface="Poppins" pitchFamily="2" charset="0"/>
              <a:cs typeface="Poppins" pitchFamily="2" charset="0"/>
            </a:endParaRPr>
          </a:p>
          <a:p>
            <a:r>
              <a:rPr lang="en-US" sz="2800" b="1" dirty="0" smtClean="0">
                <a:solidFill>
                  <a:srgbClr val="0F0BFE"/>
                </a:solidFill>
                <a:latin typeface="Poppins" pitchFamily="2" charset="0"/>
                <a:cs typeface="Poppins" pitchFamily="2" charset="0"/>
              </a:rPr>
              <a:t>CYBER SURAKHYA </a:t>
            </a:r>
            <a:r>
              <a:rPr lang="en-US" sz="2800" dirty="0" smtClean="0">
                <a:latin typeface="Poppins" pitchFamily="2" charset="0"/>
                <a:cs typeface="Poppins" pitchFamily="2" charset="0"/>
              </a:rPr>
              <a:t>campaign </a:t>
            </a:r>
            <a:r>
              <a:rPr lang="en-US" sz="2800" dirty="0">
                <a:latin typeface="Poppins" pitchFamily="2" charset="0"/>
                <a:cs typeface="Poppins" pitchFamily="2" charset="0"/>
              </a:rPr>
              <a:t>to curb online frauds.</a:t>
            </a:r>
          </a:p>
        </p:txBody>
      </p:sp>
    </p:spTree>
    <p:extLst>
      <p:ext uri="{BB962C8B-B14F-4D97-AF65-F5344CB8AC3E}">
        <p14:creationId xmlns:p14="http://schemas.microsoft.com/office/powerpoint/2010/main" val="72326479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par>
                                <p:cTn id="12" presetID="26" presetClass="emph" presetSubtype="0" fill="hold" nodeType="withEffect">
                                  <p:stCondLst>
                                    <p:cond delay="0"/>
                                  </p:stCondLst>
                                  <p:childTnLst>
                                    <p:animEffect transition="out" filter="fade">
                                      <p:cBhvr>
                                        <p:cTn id="13" dur="2000" tmFilter="0, 0; .2, .5; .8, .5; 1, 0"/>
                                        <p:tgtEl>
                                          <p:spTgt spid="15"/>
                                        </p:tgtEl>
                                      </p:cBhvr>
                                    </p:animEffect>
                                    <p:animScale>
                                      <p:cBhvr>
                                        <p:cTn id="14" dur="1000" autoRev="1" fill="hold"/>
                                        <p:tgtEl>
                                          <p:spTgt spid="15"/>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additive="base">
                                        <p:cTn id="19" dur="500" fill="hold"/>
                                        <p:tgtEl>
                                          <p:spTgt spid="4098"/>
                                        </p:tgtEl>
                                        <p:attrNameLst>
                                          <p:attrName>ppt_x</p:attrName>
                                        </p:attrNameLst>
                                      </p:cBhvr>
                                      <p:tavLst>
                                        <p:tav tm="0">
                                          <p:val>
                                            <p:strVal val="#ppt_x"/>
                                          </p:val>
                                        </p:tav>
                                        <p:tav tm="100000">
                                          <p:val>
                                            <p:strVal val="#ppt_x"/>
                                          </p:val>
                                        </p:tav>
                                      </p:tavLst>
                                    </p:anim>
                                    <p:anim calcmode="lin" valueType="num">
                                      <p:cBhvr additive="base">
                                        <p:cTn id="20"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 xmlns:a16="http://schemas.microsoft.com/office/drawing/2014/main" id="{BF6A1810-F097-47C8-8CEC-59C6419838BD}"/>
              </a:ext>
            </a:extLst>
          </p:cNvPr>
          <p:cNvSpPr/>
          <p:nvPr/>
        </p:nvSpPr>
        <p:spPr>
          <a:xfrm>
            <a:off x="392466" y="1304925"/>
            <a:ext cx="5493984" cy="4543424"/>
          </a:xfrm>
          <a:prstGeom prst="roundRect">
            <a:avLst>
              <a:gd name="adj" fmla="val 1406"/>
            </a:avLst>
          </a:prstGeom>
          <a:solidFill>
            <a:schemeClr val="bg1"/>
          </a:solidFill>
          <a:ln>
            <a:noFill/>
          </a:ln>
          <a:effectLst>
            <a:outerShdw blurRad="5080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 xmlns:a16="http://schemas.microsoft.com/office/drawing/2014/main" id="{B51790C1-C4C4-4C72-8331-1B29D9D70741}"/>
              </a:ext>
            </a:extLst>
          </p:cNvPr>
          <p:cNvSpPr/>
          <p:nvPr/>
        </p:nvSpPr>
        <p:spPr>
          <a:xfrm>
            <a:off x="8794982" y="6304845"/>
            <a:ext cx="3397018" cy="260266"/>
          </a:xfrm>
          <a:custGeom>
            <a:avLst/>
            <a:gdLst>
              <a:gd name="connsiteX0" fmla="*/ 203200 w 3397018"/>
              <a:gd name="connsiteY0" fmla="*/ 0 h 260266"/>
              <a:gd name="connsiteX1" fmla="*/ 3397018 w 3397018"/>
              <a:gd name="connsiteY1" fmla="*/ 5745 h 260266"/>
              <a:gd name="connsiteX2" fmla="*/ 3397018 w 3397018"/>
              <a:gd name="connsiteY2" fmla="*/ 260266 h 260266"/>
              <a:gd name="connsiteX3" fmla="*/ 0 w 3397018"/>
              <a:gd name="connsiteY3" fmla="*/ 260266 h 260266"/>
              <a:gd name="connsiteX4" fmla="*/ 203200 w 3397018"/>
              <a:gd name="connsiteY4" fmla="*/ 0 h 26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018" h="260266">
                <a:moveTo>
                  <a:pt x="203200" y="0"/>
                </a:moveTo>
                <a:lnTo>
                  <a:pt x="3397018" y="5745"/>
                </a:lnTo>
                <a:lnTo>
                  <a:pt x="3397018" y="260266"/>
                </a:lnTo>
                <a:lnTo>
                  <a:pt x="0" y="260266"/>
                </a:lnTo>
                <a:lnTo>
                  <a:pt x="203200" y="0"/>
                </a:lnTo>
                <a:close/>
              </a:path>
            </a:pathLst>
          </a:custGeom>
          <a:gradFill>
            <a:gsLst>
              <a:gs pos="0">
                <a:schemeClr val="accent1"/>
              </a:gs>
              <a:gs pos="100000">
                <a:schemeClr val="accent2"/>
              </a:gs>
            </a:gsLst>
            <a:lin ang="0" scaled="1"/>
          </a:gradFill>
          <a:ln>
            <a:noFill/>
          </a:ln>
          <a:effectLst>
            <a:outerShdw blurRad="139700" dist="254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grpSp>
        <p:nvGrpSpPr>
          <p:cNvPr id="17" name="Group 16">
            <a:extLst>
              <a:ext uri="{FF2B5EF4-FFF2-40B4-BE49-F238E27FC236}">
                <a16:creationId xmlns="" xmlns:a16="http://schemas.microsoft.com/office/drawing/2014/main" id="{CCB16A3C-2FA8-4639-A11C-943E7478B621}"/>
              </a:ext>
            </a:extLst>
          </p:cNvPr>
          <p:cNvGrpSpPr/>
          <p:nvPr/>
        </p:nvGrpSpPr>
        <p:grpSpPr>
          <a:xfrm>
            <a:off x="11382986" y="6368578"/>
            <a:ext cx="498149" cy="125003"/>
            <a:chOff x="11013281" y="6450762"/>
            <a:chExt cx="672285" cy="168699"/>
          </a:xfrm>
          <a:solidFill>
            <a:schemeClr val="bg1"/>
          </a:solidFill>
        </p:grpSpPr>
        <p:sp>
          <p:nvSpPr>
            <p:cNvPr id="18" name="Freeform 78">
              <a:extLst>
                <a:ext uri="{FF2B5EF4-FFF2-40B4-BE49-F238E27FC236}">
                  <a16:creationId xmlns="" xmlns:a16="http://schemas.microsoft.com/office/drawing/2014/main" id="{8C47BCBC-E8ED-45E2-827F-9EE0D0001CC2}"/>
                </a:ext>
              </a:extLst>
            </p:cNvPr>
            <p:cNvSpPr>
              <a:spLocks noChangeArrowheads="1"/>
            </p:cNvSpPr>
            <p:nvPr/>
          </p:nvSpPr>
          <p:spPr bwMode="auto">
            <a:xfrm>
              <a:off x="11514784" y="6450762"/>
              <a:ext cx="170782" cy="168699"/>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grpFill/>
            <a:ln>
              <a:noFill/>
            </a:ln>
            <a:effectLst/>
          </p:spPr>
          <p:txBody>
            <a:bodyPr wrap="none" lIns="34290" tIns="17145" rIns="34290" bIns="17145" anchor="ctr"/>
            <a:lstStyle/>
            <a:p>
              <a:endParaRPr lang="en-US" dirty="0">
                <a:solidFill>
                  <a:schemeClr val="bg1"/>
                </a:solidFill>
              </a:endParaRPr>
            </a:p>
          </p:txBody>
        </p:sp>
        <p:sp>
          <p:nvSpPr>
            <p:cNvPr id="19" name="Freeform 79">
              <a:extLst>
                <a:ext uri="{FF2B5EF4-FFF2-40B4-BE49-F238E27FC236}">
                  <a16:creationId xmlns="" xmlns:a16="http://schemas.microsoft.com/office/drawing/2014/main" id="{944D7993-B844-4D70-A3F0-BCE2E702F081}"/>
                </a:ext>
              </a:extLst>
            </p:cNvPr>
            <p:cNvSpPr>
              <a:spLocks noChangeArrowheads="1"/>
            </p:cNvSpPr>
            <p:nvPr/>
          </p:nvSpPr>
          <p:spPr bwMode="auto">
            <a:xfrm>
              <a:off x="11264553" y="6450762"/>
              <a:ext cx="170782" cy="168699"/>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grpFill/>
            <a:ln>
              <a:noFill/>
            </a:ln>
            <a:effectLst/>
          </p:spPr>
          <p:txBody>
            <a:bodyPr wrap="none" lIns="34290" tIns="17145" rIns="34290" bIns="17145" anchor="ctr"/>
            <a:lstStyle/>
            <a:p>
              <a:endParaRPr lang="en-US" dirty="0">
                <a:solidFill>
                  <a:schemeClr val="bg1"/>
                </a:solidFill>
              </a:endParaRPr>
            </a:p>
          </p:txBody>
        </p:sp>
        <p:sp>
          <p:nvSpPr>
            <p:cNvPr id="21" name="Freeform 86">
              <a:extLst>
                <a:ext uri="{FF2B5EF4-FFF2-40B4-BE49-F238E27FC236}">
                  <a16:creationId xmlns="" xmlns:a16="http://schemas.microsoft.com/office/drawing/2014/main" id="{79F492A9-045C-40EC-B395-BA2AF3F017F8}"/>
                </a:ext>
              </a:extLst>
            </p:cNvPr>
            <p:cNvSpPr>
              <a:spLocks noChangeArrowheads="1"/>
            </p:cNvSpPr>
            <p:nvPr/>
          </p:nvSpPr>
          <p:spPr bwMode="auto">
            <a:xfrm>
              <a:off x="11013281" y="6450762"/>
              <a:ext cx="171823" cy="168699"/>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grpFill/>
            <a:ln>
              <a:noFill/>
            </a:ln>
            <a:effectLst/>
          </p:spPr>
          <p:txBody>
            <a:bodyPr wrap="none" lIns="34290" tIns="17145" rIns="34290" bIns="17145" anchor="ctr"/>
            <a:lstStyle/>
            <a:p>
              <a:endParaRPr lang="en-US" dirty="0">
                <a:solidFill>
                  <a:schemeClr val="bg1"/>
                </a:solidFill>
              </a:endParaRPr>
            </a:p>
          </p:txBody>
        </p:sp>
      </p:grpSp>
      <p:sp>
        <p:nvSpPr>
          <p:cNvPr id="22" name="TextBox 21">
            <a:extLst>
              <a:ext uri="{FF2B5EF4-FFF2-40B4-BE49-F238E27FC236}">
                <a16:creationId xmlns="" xmlns:a16="http://schemas.microsoft.com/office/drawing/2014/main" id="{6EDDFAA1-851C-4996-BDEC-4B799CF4B3C3}"/>
              </a:ext>
            </a:extLst>
          </p:cNvPr>
          <p:cNvSpPr txBox="1"/>
          <p:nvPr/>
        </p:nvSpPr>
        <p:spPr>
          <a:xfrm>
            <a:off x="9068373" y="6316167"/>
            <a:ext cx="2255743" cy="253916"/>
          </a:xfrm>
          <a:prstGeom prst="rect">
            <a:avLst/>
          </a:prstGeom>
          <a:noFill/>
        </p:spPr>
        <p:txBody>
          <a:bodyPr wrap="square" rtlCol="0">
            <a:spAutoFit/>
          </a:bodyPr>
          <a:lstStyle/>
          <a:p>
            <a:pPr algn="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Copyright © </a:t>
            </a:r>
            <a:r>
              <a:rPr lang="en-US" sz="105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AeroTech</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All rights.</a:t>
            </a:r>
          </a:p>
        </p:txBody>
      </p:sp>
      <p:pic>
        <p:nvPicPr>
          <p:cNvPr id="3074" name="Picture 2"/>
          <p:cNvPicPr>
            <a:picLocks noGrp="1" noChangeAspect="1" noChangeArrowheads="1"/>
          </p:cNvPicPr>
          <p:nvPr>
            <p:ph type="pic" sz="quarter" idx="4294967295"/>
          </p:nvPr>
        </p:nvPicPr>
        <p:blipFill>
          <a:blip r:embed="rId2">
            <a:extLst>
              <a:ext uri="{28A0092B-C50C-407E-A947-70E740481C1C}">
                <a14:useLocalDpi xmlns:a14="http://schemas.microsoft.com/office/drawing/2010/main" val="0"/>
              </a:ext>
            </a:extLst>
          </a:blip>
          <a:srcRect t="11193" b="11193"/>
          <a:stretch>
            <a:fillRect/>
          </a:stretch>
        </p:blipFill>
        <p:spPr bwMode="auto">
          <a:xfrm>
            <a:off x="458429" y="1404937"/>
            <a:ext cx="5362058"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Rounded Corners 32">
            <a:extLst>
              <a:ext uri="{FF2B5EF4-FFF2-40B4-BE49-F238E27FC236}">
                <a16:creationId xmlns="" xmlns:a16="http://schemas.microsoft.com/office/drawing/2014/main" id="{BF6A1810-F097-47C8-8CEC-59C6419838BD}"/>
              </a:ext>
            </a:extLst>
          </p:cNvPr>
          <p:cNvSpPr/>
          <p:nvPr/>
        </p:nvSpPr>
        <p:spPr>
          <a:xfrm>
            <a:off x="6260605" y="409575"/>
            <a:ext cx="5493984" cy="5753100"/>
          </a:xfrm>
          <a:prstGeom prst="roundRect">
            <a:avLst>
              <a:gd name="adj" fmla="val 1406"/>
            </a:avLst>
          </a:prstGeom>
          <a:solidFill>
            <a:schemeClr val="bg1"/>
          </a:solidFill>
          <a:ln>
            <a:noFill/>
          </a:ln>
          <a:effectLst>
            <a:outerShdw blurRad="5080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694" y="333375"/>
            <a:ext cx="5342922" cy="3042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0906" y="3376261"/>
            <a:ext cx="4405544" cy="270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477451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additive="base">
                                        <p:cTn id="17" dur="500" fill="hold"/>
                                        <p:tgtEl>
                                          <p:spTgt spid="3074"/>
                                        </p:tgtEl>
                                        <p:attrNameLst>
                                          <p:attrName>ppt_x</p:attrName>
                                        </p:attrNameLst>
                                      </p:cBhvr>
                                      <p:tavLst>
                                        <p:tav tm="0">
                                          <p:val>
                                            <p:strVal val="#ppt_x"/>
                                          </p:val>
                                        </p:tav>
                                        <p:tav tm="100000">
                                          <p:val>
                                            <p:strVal val="#ppt_x"/>
                                          </p:val>
                                        </p:tav>
                                      </p:tavLst>
                                    </p:anim>
                                    <p:anim calcmode="lin" valueType="num">
                                      <p:cBhvr additive="base">
                                        <p:cTn id="18" dur="500" fill="hold"/>
                                        <p:tgtEl>
                                          <p:spTgt spid="307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5"/>
                                        </p:tgtEl>
                                        <p:attrNameLst>
                                          <p:attrName>style.visibility</p:attrName>
                                        </p:attrNameLst>
                                      </p:cBhvr>
                                      <p:to>
                                        <p:strVal val="visible"/>
                                      </p:to>
                                    </p:set>
                                    <p:anim calcmode="lin" valueType="num">
                                      <p:cBhvr additive="base">
                                        <p:cTn id="21" dur="500" fill="hold"/>
                                        <p:tgtEl>
                                          <p:spTgt spid="3075"/>
                                        </p:tgtEl>
                                        <p:attrNameLst>
                                          <p:attrName>ppt_x</p:attrName>
                                        </p:attrNameLst>
                                      </p:cBhvr>
                                      <p:tavLst>
                                        <p:tav tm="0">
                                          <p:val>
                                            <p:strVal val="#ppt_x"/>
                                          </p:val>
                                        </p:tav>
                                        <p:tav tm="100000">
                                          <p:val>
                                            <p:strVal val="#ppt_x"/>
                                          </p:val>
                                        </p:tav>
                                      </p:tavLst>
                                    </p:anim>
                                    <p:anim calcmode="lin" valueType="num">
                                      <p:cBhvr additive="base">
                                        <p:cTn id="22" dur="500" fill="hold"/>
                                        <p:tgtEl>
                                          <p:spTgt spid="307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076"/>
                                        </p:tgtEl>
                                        <p:attrNameLst>
                                          <p:attrName>style.visibility</p:attrName>
                                        </p:attrNameLst>
                                      </p:cBhvr>
                                      <p:to>
                                        <p:strVal val="visible"/>
                                      </p:to>
                                    </p:set>
                                    <p:anim calcmode="lin" valueType="num">
                                      <p:cBhvr additive="base">
                                        <p:cTn id="25" dur="500" fill="hold"/>
                                        <p:tgtEl>
                                          <p:spTgt spid="3076"/>
                                        </p:tgtEl>
                                        <p:attrNameLst>
                                          <p:attrName>ppt_x</p:attrName>
                                        </p:attrNameLst>
                                      </p:cBhvr>
                                      <p:tavLst>
                                        <p:tav tm="0">
                                          <p:val>
                                            <p:strVal val="#ppt_x"/>
                                          </p:val>
                                        </p:tav>
                                        <p:tav tm="100000">
                                          <p:val>
                                            <p:strVal val="#ppt_x"/>
                                          </p:val>
                                        </p:tav>
                                      </p:tavLst>
                                    </p:anim>
                                    <p:anim calcmode="lin" valueType="num">
                                      <p:cBhvr additive="base">
                                        <p:cTn id="26"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FBEDC213-C3ED-4E48-A360-2F0B379CC52E}"/>
              </a:ext>
            </a:extLst>
          </p:cNvPr>
          <p:cNvGrpSpPr/>
          <p:nvPr/>
        </p:nvGrpSpPr>
        <p:grpSpPr>
          <a:xfrm rot="5400000">
            <a:off x="-1058445" y="688835"/>
            <a:ext cx="6858000" cy="6858000"/>
            <a:chOff x="-3281684" y="311783"/>
            <a:chExt cx="6234434" cy="6234434"/>
          </a:xfrm>
        </p:grpSpPr>
        <p:sp>
          <p:nvSpPr>
            <p:cNvPr id="7" name="Oval 6">
              <a:extLst>
                <a:ext uri="{FF2B5EF4-FFF2-40B4-BE49-F238E27FC236}">
                  <a16:creationId xmlns="" xmlns:a16="http://schemas.microsoft.com/office/drawing/2014/main" id="{6EA51B02-2EAB-46B5-8B00-B91673C2039D}"/>
                </a:ext>
              </a:extLst>
            </p:cNvPr>
            <p:cNvSpPr/>
            <p:nvPr/>
          </p:nvSpPr>
          <p:spPr>
            <a:xfrm>
              <a:off x="1536600" y="4497904"/>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 xmlns:a16="http://schemas.microsoft.com/office/drawing/2014/main" id="{96C9E733-D0F1-4E2A-8ACE-C648182ADE47}"/>
                </a:ext>
              </a:extLst>
            </p:cNvPr>
            <p:cNvSpPr/>
            <p:nvPr/>
          </p:nvSpPr>
          <p:spPr>
            <a:xfrm>
              <a:off x="1672329" y="2421971"/>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4BE5ACBF-6A39-4F30-8562-A3C065EEE183}"/>
                </a:ext>
              </a:extLst>
            </p:cNvPr>
            <p:cNvSpPr/>
            <p:nvPr/>
          </p:nvSpPr>
          <p:spPr>
            <a:xfrm>
              <a:off x="-2889106" y="704361"/>
              <a:ext cx="5449278" cy="5449278"/>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 xmlns:a16="http://schemas.microsoft.com/office/drawing/2014/main" id="{EA5FBD18-5550-4C51-BC40-CA76526A1484}"/>
                </a:ext>
              </a:extLst>
            </p:cNvPr>
            <p:cNvSpPr/>
            <p:nvPr/>
          </p:nvSpPr>
          <p:spPr>
            <a:xfrm>
              <a:off x="-3281684" y="311783"/>
              <a:ext cx="6234434" cy="6234434"/>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 xmlns:a16="http://schemas.microsoft.com/office/drawing/2014/main" id="{39804011-8F50-4258-B501-E648FC24D3D1}"/>
                </a:ext>
              </a:extLst>
            </p:cNvPr>
            <p:cNvSpPr/>
            <p:nvPr/>
          </p:nvSpPr>
          <p:spPr>
            <a:xfrm>
              <a:off x="-2309097" y="1284370"/>
              <a:ext cx="4289259" cy="4289259"/>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 xmlns:a16="http://schemas.microsoft.com/office/drawing/2014/main" id="{DCD3E133-33BD-4B26-81D5-FFE7A450EBF9}"/>
                </a:ext>
              </a:extLst>
            </p:cNvPr>
            <p:cNvSpPr/>
            <p:nvPr/>
          </p:nvSpPr>
          <p:spPr>
            <a:xfrm>
              <a:off x="-1784708" y="1808759"/>
              <a:ext cx="3240481" cy="3240481"/>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B9C971B8-E52C-48B6-82D5-F22BA611F60E}"/>
                </a:ext>
              </a:extLst>
            </p:cNvPr>
            <p:cNvSpPr/>
            <p:nvPr/>
          </p:nvSpPr>
          <p:spPr>
            <a:xfrm>
              <a:off x="1774941" y="1518036"/>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94A5BBB5-83B2-4062-A772-F846659CA92D}"/>
                </a:ext>
              </a:extLst>
            </p:cNvPr>
            <p:cNvSpPr/>
            <p:nvPr/>
          </p:nvSpPr>
          <p:spPr>
            <a:xfrm>
              <a:off x="-2970318" y="2972449"/>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ED8B3F5F-D6C9-4140-AA00-E31B595C215C}"/>
                </a:ext>
              </a:extLst>
            </p:cNvPr>
            <p:cNvSpPr/>
            <p:nvPr/>
          </p:nvSpPr>
          <p:spPr>
            <a:xfrm>
              <a:off x="-2154023" y="231461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 xmlns:a16="http://schemas.microsoft.com/office/drawing/2014/main" id="{4B721E65-E297-4EEF-B6E6-6AD74E03EF90}"/>
                </a:ext>
              </a:extLst>
            </p:cNvPr>
            <p:cNvSpPr/>
            <p:nvPr/>
          </p:nvSpPr>
          <p:spPr>
            <a:xfrm>
              <a:off x="-2647629" y="472149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 xmlns:a16="http://schemas.microsoft.com/office/drawing/2014/main" id="{57CECAE9-7D48-4E9D-9815-03F55EBAFFE2}"/>
                </a:ext>
              </a:extLst>
            </p:cNvPr>
            <p:cNvSpPr/>
            <p:nvPr/>
          </p:nvSpPr>
          <p:spPr>
            <a:xfrm>
              <a:off x="-656338" y="4895578"/>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lowchart: Data 2"/>
          <p:cNvSpPr/>
          <p:nvPr/>
        </p:nvSpPr>
        <p:spPr>
          <a:xfrm>
            <a:off x="5734050" y="1323975"/>
            <a:ext cx="6372225" cy="4438650"/>
          </a:xfrm>
          <a:prstGeom prst="flowChartInputOutput">
            <a:avLst/>
          </a:prstGeom>
          <a:blipFill dpi="0" rotWithShape="1">
            <a:blip r:embed="rId2">
              <a:extLst>
                <a:ext uri="{28A0092B-C50C-407E-A947-70E740481C1C}">
                  <a14:useLocalDpi xmlns:a14="http://schemas.microsoft.com/office/drawing/2010/main" val="0"/>
                </a:ext>
              </a:extLst>
            </a:blip>
            <a:srcRect/>
            <a:stretch>
              <a:fillRect/>
            </a:stretch>
          </a:blipFill>
          <a:ln w="28575">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Data 4"/>
          <p:cNvSpPr/>
          <p:nvPr/>
        </p:nvSpPr>
        <p:spPr>
          <a:xfrm>
            <a:off x="304800" y="1323975"/>
            <a:ext cx="6372225" cy="4438650"/>
          </a:xfrm>
          <a:prstGeom prst="flowChartInputOutput">
            <a:avLst/>
          </a:prstGeom>
          <a:blipFill dpi="0" rotWithShape="1">
            <a:blip r:embed="rId3">
              <a:extLst>
                <a:ext uri="{28A0092B-C50C-407E-A947-70E740481C1C}">
                  <a14:useLocalDpi xmlns:a14="http://schemas.microsoft.com/office/drawing/2010/main" val="0"/>
                </a:ext>
              </a:extLst>
            </a:blip>
            <a:srcRect/>
            <a:stretch>
              <a:fillRect/>
            </a:stretch>
          </a:blipFill>
          <a:ln w="28575">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988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26" presetClass="emph" presetSubtype="0" fill="hold" nodeType="withEffect">
                                  <p:stCondLst>
                                    <p:cond delay="0"/>
                                  </p:stCondLst>
                                  <p:childTnLst>
                                    <p:animEffect transition="out" filter="fade">
                                      <p:cBhvr>
                                        <p:cTn id="9" dur="2000" tmFilter="0, 0; .2, .5; .8, .5; 1, 0"/>
                                        <p:tgtEl>
                                          <p:spTgt spid="6"/>
                                        </p:tgtEl>
                                      </p:cBhvr>
                                    </p:animEffect>
                                    <p:animScale>
                                      <p:cBhvr>
                                        <p:cTn id="10" dur="1000" autoRev="1" fill="hold"/>
                                        <p:tgtEl>
                                          <p:spTgt spid="6"/>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2">
            <a:extLst>
              <a:ext uri="{FF2B5EF4-FFF2-40B4-BE49-F238E27FC236}">
                <a16:creationId xmlns="" xmlns:a16="http://schemas.microsoft.com/office/drawing/2014/main" id="{BF6A1810-F097-47C8-8CEC-59C6419838BD}"/>
              </a:ext>
            </a:extLst>
          </p:cNvPr>
          <p:cNvSpPr/>
          <p:nvPr/>
        </p:nvSpPr>
        <p:spPr>
          <a:xfrm>
            <a:off x="2307730" y="574621"/>
            <a:ext cx="7655420" cy="5426129"/>
          </a:xfrm>
          <a:prstGeom prst="roundRect">
            <a:avLst>
              <a:gd name="adj" fmla="val 2810"/>
            </a:avLst>
          </a:prstGeom>
          <a:solidFill>
            <a:schemeClr val="bg1"/>
          </a:solidFill>
          <a:ln>
            <a:noFill/>
          </a:ln>
          <a:effectLst>
            <a:outerShdw blurRad="5080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9659" y="657171"/>
            <a:ext cx="7440611" cy="5261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a:extLst>
              <a:ext uri="{FF2B5EF4-FFF2-40B4-BE49-F238E27FC236}">
                <a16:creationId xmlns="" xmlns:a16="http://schemas.microsoft.com/office/drawing/2014/main" id="{FBEDC213-C3ED-4E48-A360-2F0B379CC52E}"/>
              </a:ext>
            </a:extLst>
          </p:cNvPr>
          <p:cNvGrpSpPr/>
          <p:nvPr/>
        </p:nvGrpSpPr>
        <p:grpSpPr>
          <a:xfrm rot="5400000">
            <a:off x="10058400" y="1612568"/>
            <a:ext cx="4311002" cy="4311002"/>
            <a:chOff x="-3281684" y="311783"/>
            <a:chExt cx="6234434" cy="6234434"/>
          </a:xfrm>
        </p:grpSpPr>
        <p:sp>
          <p:nvSpPr>
            <p:cNvPr id="5" name="Oval 4">
              <a:extLst>
                <a:ext uri="{FF2B5EF4-FFF2-40B4-BE49-F238E27FC236}">
                  <a16:creationId xmlns="" xmlns:a16="http://schemas.microsoft.com/office/drawing/2014/main" id="{6EA51B02-2EAB-46B5-8B00-B91673C2039D}"/>
                </a:ext>
              </a:extLst>
            </p:cNvPr>
            <p:cNvSpPr/>
            <p:nvPr/>
          </p:nvSpPr>
          <p:spPr>
            <a:xfrm>
              <a:off x="1536600" y="4497904"/>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 xmlns:a16="http://schemas.microsoft.com/office/drawing/2014/main" id="{96C9E733-D0F1-4E2A-8ACE-C648182ADE47}"/>
                </a:ext>
              </a:extLst>
            </p:cNvPr>
            <p:cNvSpPr/>
            <p:nvPr/>
          </p:nvSpPr>
          <p:spPr>
            <a:xfrm>
              <a:off x="1672329" y="2421971"/>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 xmlns:a16="http://schemas.microsoft.com/office/drawing/2014/main" id="{4BE5ACBF-6A39-4F30-8562-A3C065EEE183}"/>
                </a:ext>
              </a:extLst>
            </p:cNvPr>
            <p:cNvSpPr/>
            <p:nvPr/>
          </p:nvSpPr>
          <p:spPr>
            <a:xfrm>
              <a:off x="-2889106" y="704361"/>
              <a:ext cx="5449278" cy="5449278"/>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 xmlns:a16="http://schemas.microsoft.com/office/drawing/2014/main" id="{EA5FBD18-5550-4C51-BC40-CA76526A1484}"/>
                </a:ext>
              </a:extLst>
            </p:cNvPr>
            <p:cNvSpPr/>
            <p:nvPr/>
          </p:nvSpPr>
          <p:spPr>
            <a:xfrm>
              <a:off x="-3281684" y="311783"/>
              <a:ext cx="6234434" cy="6234434"/>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39804011-8F50-4258-B501-E648FC24D3D1}"/>
                </a:ext>
              </a:extLst>
            </p:cNvPr>
            <p:cNvSpPr/>
            <p:nvPr/>
          </p:nvSpPr>
          <p:spPr>
            <a:xfrm>
              <a:off x="-2309097" y="1284370"/>
              <a:ext cx="4289259" cy="4289259"/>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 xmlns:a16="http://schemas.microsoft.com/office/drawing/2014/main" id="{DCD3E133-33BD-4B26-81D5-FFE7A450EBF9}"/>
                </a:ext>
              </a:extLst>
            </p:cNvPr>
            <p:cNvSpPr/>
            <p:nvPr/>
          </p:nvSpPr>
          <p:spPr>
            <a:xfrm>
              <a:off x="-1784708" y="1808759"/>
              <a:ext cx="3240481" cy="3240481"/>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 xmlns:a16="http://schemas.microsoft.com/office/drawing/2014/main" id="{B9C971B8-E52C-48B6-82D5-F22BA611F60E}"/>
                </a:ext>
              </a:extLst>
            </p:cNvPr>
            <p:cNvSpPr/>
            <p:nvPr/>
          </p:nvSpPr>
          <p:spPr>
            <a:xfrm>
              <a:off x="1774941" y="1518036"/>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 xmlns:a16="http://schemas.microsoft.com/office/drawing/2014/main" id="{94A5BBB5-83B2-4062-A772-F846659CA92D}"/>
                </a:ext>
              </a:extLst>
            </p:cNvPr>
            <p:cNvSpPr/>
            <p:nvPr/>
          </p:nvSpPr>
          <p:spPr>
            <a:xfrm>
              <a:off x="-2970318" y="2972449"/>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ED8B3F5F-D6C9-4140-AA00-E31B595C215C}"/>
                </a:ext>
              </a:extLst>
            </p:cNvPr>
            <p:cNvSpPr/>
            <p:nvPr/>
          </p:nvSpPr>
          <p:spPr>
            <a:xfrm>
              <a:off x="-2154023" y="231461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4B721E65-E297-4EEF-B6E6-6AD74E03EF90}"/>
                </a:ext>
              </a:extLst>
            </p:cNvPr>
            <p:cNvSpPr/>
            <p:nvPr/>
          </p:nvSpPr>
          <p:spPr>
            <a:xfrm>
              <a:off x="-2647629" y="472149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57CECAE9-7D48-4E9D-9815-03F55EBAFFE2}"/>
                </a:ext>
              </a:extLst>
            </p:cNvPr>
            <p:cNvSpPr/>
            <p:nvPr/>
          </p:nvSpPr>
          <p:spPr>
            <a:xfrm>
              <a:off x="-656338" y="4895578"/>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 xmlns:a16="http://schemas.microsoft.com/office/drawing/2014/main" id="{FBEDC213-C3ED-4E48-A360-2F0B379CC52E}"/>
              </a:ext>
            </a:extLst>
          </p:cNvPr>
          <p:cNvGrpSpPr/>
          <p:nvPr/>
        </p:nvGrpSpPr>
        <p:grpSpPr>
          <a:xfrm rot="5400000">
            <a:off x="-2209800" y="1612568"/>
            <a:ext cx="4311002" cy="4311002"/>
            <a:chOff x="-3281684" y="311783"/>
            <a:chExt cx="6234434" cy="6234434"/>
          </a:xfrm>
        </p:grpSpPr>
        <p:sp>
          <p:nvSpPr>
            <p:cNvPr id="17" name="Oval 16">
              <a:extLst>
                <a:ext uri="{FF2B5EF4-FFF2-40B4-BE49-F238E27FC236}">
                  <a16:creationId xmlns="" xmlns:a16="http://schemas.microsoft.com/office/drawing/2014/main" id="{6EA51B02-2EAB-46B5-8B00-B91673C2039D}"/>
                </a:ext>
              </a:extLst>
            </p:cNvPr>
            <p:cNvSpPr/>
            <p:nvPr/>
          </p:nvSpPr>
          <p:spPr>
            <a:xfrm>
              <a:off x="1536600" y="4497904"/>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 xmlns:a16="http://schemas.microsoft.com/office/drawing/2014/main" id="{96C9E733-D0F1-4E2A-8ACE-C648182ADE47}"/>
                </a:ext>
              </a:extLst>
            </p:cNvPr>
            <p:cNvSpPr/>
            <p:nvPr/>
          </p:nvSpPr>
          <p:spPr>
            <a:xfrm>
              <a:off x="1672329" y="2421971"/>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 xmlns:a16="http://schemas.microsoft.com/office/drawing/2014/main" id="{4BE5ACBF-6A39-4F30-8562-A3C065EEE183}"/>
                </a:ext>
              </a:extLst>
            </p:cNvPr>
            <p:cNvSpPr/>
            <p:nvPr/>
          </p:nvSpPr>
          <p:spPr>
            <a:xfrm>
              <a:off x="-2889106" y="704361"/>
              <a:ext cx="5449278" cy="5449278"/>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EA5FBD18-5550-4C51-BC40-CA76526A1484}"/>
                </a:ext>
              </a:extLst>
            </p:cNvPr>
            <p:cNvSpPr/>
            <p:nvPr/>
          </p:nvSpPr>
          <p:spPr>
            <a:xfrm>
              <a:off x="-3281684" y="311783"/>
              <a:ext cx="6234434" cy="6234434"/>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 xmlns:a16="http://schemas.microsoft.com/office/drawing/2014/main" id="{39804011-8F50-4258-B501-E648FC24D3D1}"/>
                </a:ext>
              </a:extLst>
            </p:cNvPr>
            <p:cNvSpPr/>
            <p:nvPr/>
          </p:nvSpPr>
          <p:spPr>
            <a:xfrm>
              <a:off x="-2309097" y="1284370"/>
              <a:ext cx="4289259" cy="4289259"/>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 xmlns:a16="http://schemas.microsoft.com/office/drawing/2014/main" id="{DCD3E133-33BD-4B26-81D5-FFE7A450EBF9}"/>
                </a:ext>
              </a:extLst>
            </p:cNvPr>
            <p:cNvSpPr/>
            <p:nvPr/>
          </p:nvSpPr>
          <p:spPr>
            <a:xfrm>
              <a:off x="-1784708" y="1808759"/>
              <a:ext cx="3240481" cy="3240481"/>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 xmlns:a16="http://schemas.microsoft.com/office/drawing/2014/main" id="{B9C971B8-E52C-48B6-82D5-F22BA611F60E}"/>
                </a:ext>
              </a:extLst>
            </p:cNvPr>
            <p:cNvSpPr/>
            <p:nvPr/>
          </p:nvSpPr>
          <p:spPr>
            <a:xfrm>
              <a:off x="1774941" y="1518036"/>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94A5BBB5-83B2-4062-A772-F846659CA92D}"/>
                </a:ext>
              </a:extLst>
            </p:cNvPr>
            <p:cNvSpPr/>
            <p:nvPr/>
          </p:nvSpPr>
          <p:spPr>
            <a:xfrm>
              <a:off x="-2970318" y="2972449"/>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ED8B3F5F-D6C9-4140-AA00-E31B595C215C}"/>
                </a:ext>
              </a:extLst>
            </p:cNvPr>
            <p:cNvSpPr/>
            <p:nvPr/>
          </p:nvSpPr>
          <p:spPr>
            <a:xfrm>
              <a:off x="-2154023" y="231461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 xmlns:a16="http://schemas.microsoft.com/office/drawing/2014/main" id="{4B721E65-E297-4EEF-B6E6-6AD74E03EF90}"/>
                </a:ext>
              </a:extLst>
            </p:cNvPr>
            <p:cNvSpPr/>
            <p:nvPr/>
          </p:nvSpPr>
          <p:spPr>
            <a:xfrm>
              <a:off x="-2647629" y="472149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57CECAE9-7D48-4E9D-9815-03F55EBAFFE2}"/>
                </a:ext>
              </a:extLst>
            </p:cNvPr>
            <p:cNvSpPr/>
            <p:nvPr/>
          </p:nvSpPr>
          <p:spPr>
            <a:xfrm>
              <a:off x="-656338" y="4895578"/>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4425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par>
                                <p:cTn id="12" presetID="26" presetClass="emph" presetSubtype="0" fill="hold" nodeType="withEffect">
                                  <p:stCondLst>
                                    <p:cond delay="0"/>
                                  </p:stCondLst>
                                  <p:childTnLst>
                                    <p:animEffect transition="out" filter="fade">
                                      <p:cBhvr>
                                        <p:cTn id="13" dur="2000" tmFilter="0, 0; .2, .5; .8, .5; 1, 0"/>
                                        <p:tgtEl>
                                          <p:spTgt spid="4"/>
                                        </p:tgtEl>
                                      </p:cBhvr>
                                    </p:animEffect>
                                    <p:animScale>
                                      <p:cBhvr>
                                        <p:cTn id="14" dur="1000" autoRev="1" fill="hold"/>
                                        <p:tgtEl>
                                          <p:spTgt spid="4"/>
                                        </p:tgtEl>
                                      </p:cBhvr>
                                      <p:by x="105000" y="105000"/>
                                    </p:animScale>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par>
                                <p:cTn id="18" presetID="26" presetClass="emph" presetSubtype="0" fill="hold" nodeType="withEffect">
                                  <p:stCondLst>
                                    <p:cond delay="0"/>
                                  </p:stCondLst>
                                  <p:childTnLst>
                                    <p:animEffect transition="out" filter="fade">
                                      <p:cBhvr>
                                        <p:cTn id="19" dur="2000" tmFilter="0, 0; .2, .5; .8, .5; 1, 0"/>
                                        <p:tgtEl>
                                          <p:spTgt spid="16"/>
                                        </p:tgtEl>
                                      </p:cBhvr>
                                    </p:animEffect>
                                    <p:animScale>
                                      <p:cBhvr>
                                        <p:cTn id="20" dur="1000" autoRev="1" fill="hold"/>
                                        <p:tgtEl>
                                          <p:spTgt spid="16"/>
                                        </p:tgtEl>
                                      </p:cBhvr>
                                      <p:by x="105000" y="105000"/>
                                    </p:animScale>
                                  </p:childTnLst>
                                </p:cTn>
                              </p:par>
                              <p:par>
                                <p:cTn id="21" presetID="2" presetClass="entr" presetSubtype="4" fill="hold" nodeType="withEffect">
                                  <p:stCondLst>
                                    <p:cond delay="0"/>
                                  </p:stCondLst>
                                  <p:childTnLst>
                                    <p:set>
                                      <p:cBhvr>
                                        <p:cTn id="22" dur="1" fill="hold">
                                          <p:stCondLst>
                                            <p:cond delay="0"/>
                                          </p:stCondLst>
                                        </p:cTn>
                                        <p:tgtEl>
                                          <p:spTgt spid="6146"/>
                                        </p:tgtEl>
                                        <p:attrNameLst>
                                          <p:attrName>style.visibility</p:attrName>
                                        </p:attrNameLst>
                                      </p:cBhvr>
                                      <p:to>
                                        <p:strVal val="visible"/>
                                      </p:to>
                                    </p:set>
                                    <p:anim calcmode="lin" valueType="num">
                                      <p:cBhvr additive="base">
                                        <p:cTn id="23" dur="500" fill="hold"/>
                                        <p:tgtEl>
                                          <p:spTgt spid="6146"/>
                                        </p:tgtEl>
                                        <p:attrNameLst>
                                          <p:attrName>ppt_x</p:attrName>
                                        </p:attrNameLst>
                                      </p:cBhvr>
                                      <p:tavLst>
                                        <p:tav tm="0">
                                          <p:val>
                                            <p:strVal val="#ppt_x"/>
                                          </p:val>
                                        </p:tav>
                                        <p:tav tm="100000">
                                          <p:val>
                                            <p:strVal val="#ppt_x"/>
                                          </p:val>
                                        </p:tav>
                                      </p:tavLst>
                                    </p:anim>
                                    <p:anim calcmode="lin" valueType="num">
                                      <p:cBhvr additive="base">
                                        <p:cTn id="24"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2">
            <a:extLst>
              <a:ext uri="{FF2B5EF4-FFF2-40B4-BE49-F238E27FC236}">
                <a16:creationId xmlns="" xmlns:a16="http://schemas.microsoft.com/office/drawing/2014/main" id="{BF6A1810-F097-47C8-8CEC-59C6419838BD}"/>
              </a:ext>
            </a:extLst>
          </p:cNvPr>
          <p:cNvSpPr/>
          <p:nvPr/>
        </p:nvSpPr>
        <p:spPr>
          <a:xfrm>
            <a:off x="1695450" y="792135"/>
            <a:ext cx="9010650" cy="5208615"/>
          </a:xfrm>
          <a:prstGeom prst="roundRect">
            <a:avLst>
              <a:gd name="adj" fmla="val 1406"/>
            </a:avLst>
          </a:prstGeom>
          <a:solidFill>
            <a:schemeClr val="bg1"/>
          </a:solidFill>
          <a:ln>
            <a:noFill/>
          </a:ln>
          <a:effectLst>
            <a:outerShdw blurRad="5080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551" y="900892"/>
            <a:ext cx="8664574"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a:extLst>
              <a:ext uri="{FF2B5EF4-FFF2-40B4-BE49-F238E27FC236}">
                <a16:creationId xmlns="" xmlns:a16="http://schemas.microsoft.com/office/drawing/2014/main" id="{FBEDC213-C3ED-4E48-A360-2F0B379CC52E}"/>
              </a:ext>
            </a:extLst>
          </p:cNvPr>
          <p:cNvGrpSpPr/>
          <p:nvPr/>
        </p:nvGrpSpPr>
        <p:grpSpPr>
          <a:xfrm rot="5400000">
            <a:off x="10067925" y="1612568"/>
            <a:ext cx="4311002" cy="4311002"/>
            <a:chOff x="-3281684" y="311783"/>
            <a:chExt cx="6234434" cy="6234434"/>
          </a:xfrm>
        </p:grpSpPr>
        <p:sp>
          <p:nvSpPr>
            <p:cNvPr id="6" name="Oval 5">
              <a:extLst>
                <a:ext uri="{FF2B5EF4-FFF2-40B4-BE49-F238E27FC236}">
                  <a16:creationId xmlns="" xmlns:a16="http://schemas.microsoft.com/office/drawing/2014/main" id="{6EA51B02-2EAB-46B5-8B00-B91673C2039D}"/>
                </a:ext>
              </a:extLst>
            </p:cNvPr>
            <p:cNvSpPr/>
            <p:nvPr/>
          </p:nvSpPr>
          <p:spPr>
            <a:xfrm>
              <a:off x="1536600" y="4497904"/>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 xmlns:a16="http://schemas.microsoft.com/office/drawing/2014/main" id="{96C9E733-D0F1-4E2A-8ACE-C648182ADE47}"/>
                </a:ext>
              </a:extLst>
            </p:cNvPr>
            <p:cNvSpPr/>
            <p:nvPr/>
          </p:nvSpPr>
          <p:spPr>
            <a:xfrm>
              <a:off x="1672329" y="2421971"/>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 xmlns:a16="http://schemas.microsoft.com/office/drawing/2014/main" id="{4BE5ACBF-6A39-4F30-8562-A3C065EEE183}"/>
                </a:ext>
              </a:extLst>
            </p:cNvPr>
            <p:cNvSpPr/>
            <p:nvPr/>
          </p:nvSpPr>
          <p:spPr>
            <a:xfrm>
              <a:off x="-2889106" y="704361"/>
              <a:ext cx="5449278" cy="5449278"/>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EA5FBD18-5550-4C51-BC40-CA76526A1484}"/>
                </a:ext>
              </a:extLst>
            </p:cNvPr>
            <p:cNvSpPr/>
            <p:nvPr/>
          </p:nvSpPr>
          <p:spPr>
            <a:xfrm>
              <a:off x="-3281684" y="311783"/>
              <a:ext cx="6234434" cy="6234434"/>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 xmlns:a16="http://schemas.microsoft.com/office/drawing/2014/main" id="{39804011-8F50-4258-B501-E648FC24D3D1}"/>
                </a:ext>
              </a:extLst>
            </p:cNvPr>
            <p:cNvSpPr/>
            <p:nvPr/>
          </p:nvSpPr>
          <p:spPr>
            <a:xfrm>
              <a:off x="-2309097" y="1284370"/>
              <a:ext cx="4289259" cy="4289259"/>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 xmlns:a16="http://schemas.microsoft.com/office/drawing/2014/main" id="{DCD3E133-33BD-4B26-81D5-FFE7A450EBF9}"/>
                </a:ext>
              </a:extLst>
            </p:cNvPr>
            <p:cNvSpPr/>
            <p:nvPr/>
          </p:nvSpPr>
          <p:spPr>
            <a:xfrm>
              <a:off x="-1784708" y="1808759"/>
              <a:ext cx="3240481" cy="3240481"/>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 xmlns:a16="http://schemas.microsoft.com/office/drawing/2014/main" id="{B9C971B8-E52C-48B6-82D5-F22BA611F60E}"/>
                </a:ext>
              </a:extLst>
            </p:cNvPr>
            <p:cNvSpPr/>
            <p:nvPr/>
          </p:nvSpPr>
          <p:spPr>
            <a:xfrm>
              <a:off x="1774941" y="1518036"/>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94A5BBB5-83B2-4062-A772-F846659CA92D}"/>
                </a:ext>
              </a:extLst>
            </p:cNvPr>
            <p:cNvSpPr/>
            <p:nvPr/>
          </p:nvSpPr>
          <p:spPr>
            <a:xfrm>
              <a:off x="-2970318" y="2972449"/>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ED8B3F5F-D6C9-4140-AA00-E31B595C215C}"/>
                </a:ext>
              </a:extLst>
            </p:cNvPr>
            <p:cNvSpPr/>
            <p:nvPr/>
          </p:nvSpPr>
          <p:spPr>
            <a:xfrm>
              <a:off x="-2154023" y="231461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4B721E65-E297-4EEF-B6E6-6AD74E03EF90}"/>
                </a:ext>
              </a:extLst>
            </p:cNvPr>
            <p:cNvSpPr/>
            <p:nvPr/>
          </p:nvSpPr>
          <p:spPr>
            <a:xfrm>
              <a:off x="-2647629" y="472149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 xmlns:a16="http://schemas.microsoft.com/office/drawing/2014/main" id="{57CECAE9-7D48-4E9D-9815-03F55EBAFFE2}"/>
                </a:ext>
              </a:extLst>
            </p:cNvPr>
            <p:cNvSpPr/>
            <p:nvPr/>
          </p:nvSpPr>
          <p:spPr>
            <a:xfrm>
              <a:off x="-656338" y="4895578"/>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 xmlns:a16="http://schemas.microsoft.com/office/drawing/2014/main" id="{FBEDC213-C3ED-4E48-A360-2F0B379CC52E}"/>
              </a:ext>
            </a:extLst>
          </p:cNvPr>
          <p:cNvGrpSpPr/>
          <p:nvPr/>
        </p:nvGrpSpPr>
        <p:grpSpPr>
          <a:xfrm rot="5400000">
            <a:off x="-2200275" y="1612568"/>
            <a:ext cx="4311002" cy="4311002"/>
            <a:chOff x="-3281684" y="311783"/>
            <a:chExt cx="6234434" cy="6234434"/>
          </a:xfrm>
        </p:grpSpPr>
        <p:sp>
          <p:nvSpPr>
            <p:cNvPr id="18" name="Oval 17">
              <a:extLst>
                <a:ext uri="{FF2B5EF4-FFF2-40B4-BE49-F238E27FC236}">
                  <a16:creationId xmlns="" xmlns:a16="http://schemas.microsoft.com/office/drawing/2014/main" id="{6EA51B02-2EAB-46B5-8B00-B91673C2039D}"/>
                </a:ext>
              </a:extLst>
            </p:cNvPr>
            <p:cNvSpPr/>
            <p:nvPr/>
          </p:nvSpPr>
          <p:spPr>
            <a:xfrm>
              <a:off x="1536600" y="4497904"/>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 xmlns:a16="http://schemas.microsoft.com/office/drawing/2014/main" id="{96C9E733-D0F1-4E2A-8ACE-C648182ADE47}"/>
                </a:ext>
              </a:extLst>
            </p:cNvPr>
            <p:cNvSpPr/>
            <p:nvPr/>
          </p:nvSpPr>
          <p:spPr>
            <a:xfrm>
              <a:off x="1672329" y="2421971"/>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4BE5ACBF-6A39-4F30-8562-A3C065EEE183}"/>
                </a:ext>
              </a:extLst>
            </p:cNvPr>
            <p:cNvSpPr/>
            <p:nvPr/>
          </p:nvSpPr>
          <p:spPr>
            <a:xfrm>
              <a:off x="-2889106" y="704361"/>
              <a:ext cx="5449278" cy="5449278"/>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 xmlns:a16="http://schemas.microsoft.com/office/drawing/2014/main" id="{EA5FBD18-5550-4C51-BC40-CA76526A1484}"/>
                </a:ext>
              </a:extLst>
            </p:cNvPr>
            <p:cNvSpPr/>
            <p:nvPr/>
          </p:nvSpPr>
          <p:spPr>
            <a:xfrm>
              <a:off x="-3281684" y="311783"/>
              <a:ext cx="6234434" cy="6234434"/>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 xmlns:a16="http://schemas.microsoft.com/office/drawing/2014/main" id="{39804011-8F50-4258-B501-E648FC24D3D1}"/>
                </a:ext>
              </a:extLst>
            </p:cNvPr>
            <p:cNvSpPr/>
            <p:nvPr/>
          </p:nvSpPr>
          <p:spPr>
            <a:xfrm>
              <a:off x="-2309097" y="1284370"/>
              <a:ext cx="4289259" cy="4289259"/>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 xmlns:a16="http://schemas.microsoft.com/office/drawing/2014/main" id="{DCD3E133-33BD-4B26-81D5-FFE7A450EBF9}"/>
                </a:ext>
              </a:extLst>
            </p:cNvPr>
            <p:cNvSpPr/>
            <p:nvPr/>
          </p:nvSpPr>
          <p:spPr>
            <a:xfrm>
              <a:off x="-1784708" y="1808759"/>
              <a:ext cx="3240481" cy="3240481"/>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B9C971B8-E52C-48B6-82D5-F22BA611F60E}"/>
                </a:ext>
              </a:extLst>
            </p:cNvPr>
            <p:cNvSpPr/>
            <p:nvPr/>
          </p:nvSpPr>
          <p:spPr>
            <a:xfrm>
              <a:off x="1774941" y="1518036"/>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94A5BBB5-83B2-4062-A772-F846659CA92D}"/>
                </a:ext>
              </a:extLst>
            </p:cNvPr>
            <p:cNvSpPr/>
            <p:nvPr/>
          </p:nvSpPr>
          <p:spPr>
            <a:xfrm>
              <a:off x="-2970318" y="2972449"/>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 xmlns:a16="http://schemas.microsoft.com/office/drawing/2014/main" id="{ED8B3F5F-D6C9-4140-AA00-E31B595C215C}"/>
                </a:ext>
              </a:extLst>
            </p:cNvPr>
            <p:cNvSpPr/>
            <p:nvPr/>
          </p:nvSpPr>
          <p:spPr>
            <a:xfrm>
              <a:off x="-2154023" y="231461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4B721E65-E297-4EEF-B6E6-6AD74E03EF90}"/>
                </a:ext>
              </a:extLst>
            </p:cNvPr>
            <p:cNvSpPr/>
            <p:nvPr/>
          </p:nvSpPr>
          <p:spPr>
            <a:xfrm>
              <a:off x="-2647629" y="472149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57CECAE9-7D48-4E9D-9815-03F55EBAFFE2}"/>
                </a:ext>
              </a:extLst>
            </p:cNvPr>
            <p:cNvSpPr/>
            <p:nvPr/>
          </p:nvSpPr>
          <p:spPr>
            <a:xfrm>
              <a:off x="-656338" y="4895578"/>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8721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par>
                                <p:cTn id="12" presetID="26" presetClass="emph" presetSubtype="0" fill="hold" nodeType="withEffect">
                                  <p:stCondLst>
                                    <p:cond delay="0"/>
                                  </p:stCondLst>
                                  <p:childTnLst>
                                    <p:animEffect transition="out" filter="fade">
                                      <p:cBhvr>
                                        <p:cTn id="13" dur="2000" tmFilter="0, 0; .2, .5; .8, .5; 1, 0"/>
                                        <p:tgtEl>
                                          <p:spTgt spid="5"/>
                                        </p:tgtEl>
                                      </p:cBhvr>
                                    </p:animEffect>
                                    <p:animScale>
                                      <p:cBhvr>
                                        <p:cTn id="14" dur="1000" autoRev="1" fill="hold"/>
                                        <p:tgtEl>
                                          <p:spTgt spid="5"/>
                                        </p:tgtEl>
                                      </p:cBhvr>
                                      <p:by x="105000" y="105000"/>
                                    </p:animScale>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par>
                                <p:cTn id="18" presetID="26" presetClass="emph" presetSubtype="0" fill="hold" nodeType="withEffect">
                                  <p:stCondLst>
                                    <p:cond delay="0"/>
                                  </p:stCondLst>
                                  <p:childTnLst>
                                    <p:animEffect transition="out" filter="fade">
                                      <p:cBhvr>
                                        <p:cTn id="19" dur="2000" tmFilter="0, 0; .2, .5; .8, .5; 1, 0"/>
                                        <p:tgtEl>
                                          <p:spTgt spid="17"/>
                                        </p:tgtEl>
                                      </p:cBhvr>
                                    </p:animEffect>
                                    <p:animScale>
                                      <p:cBhvr>
                                        <p:cTn id="20" dur="1000" autoRev="1" fill="hold"/>
                                        <p:tgtEl>
                                          <p:spTgt spid="17"/>
                                        </p:tgtEl>
                                      </p:cBhvr>
                                      <p:by x="105000" y="105000"/>
                                    </p:animScale>
                                  </p:childTnLst>
                                </p:cTn>
                              </p:par>
                              <p:par>
                                <p:cTn id="21" presetID="2" presetClass="entr" presetSubtype="4" fill="hold" nodeType="withEffect">
                                  <p:stCondLst>
                                    <p:cond delay="0"/>
                                  </p:stCondLst>
                                  <p:childTnLst>
                                    <p:set>
                                      <p:cBhvr>
                                        <p:cTn id="22" dur="1" fill="hold">
                                          <p:stCondLst>
                                            <p:cond delay="0"/>
                                          </p:stCondLst>
                                        </p:cTn>
                                        <p:tgtEl>
                                          <p:spTgt spid="7170"/>
                                        </p:tgtEl>
                                        <p:attrNameLst>
                                          <p:attrName>style.visibility</p:attrName>
                                        </p:attrNameLst>
                                      </p:cBhvr>
                                      <p:to>
                                        <p:strVal val="visible"/>
                                      </p:to>
                                    </p:set>
                                    <p:anim calcmode="lin" valueType="num">
                                      <p:cBhvr additive="base">
                                        <p:cTn id="23" dur="500" fill="hold"/>
                                        <p:tgtEl>
                                          <p:spTgt spid="7170"/>
                                        </p:tgtEl>
                                        <p:attrNameLst>
                                          <p:attrName>ppt_x</p:attrName>
                                        </p:attrNameLst>
                                      </p:cBhvr>
                                      <p:tavLst>
                                        <p:tav tm="0">
                                          <p:val>
                                            <p:strVal val="#ppt_x"/>
                                          </p:val>
                                        </p:tav>
                                        <p:tav tm="100000">
                                          <p:val>
                                            <p:strVal val="#ppt_x"/>
                                          </p:val>
                                        </p:tav>
                                      </p:tavLst>
                                    </p:anim>
                                    <p:anim calcmode="lin" valueType="num">
                                      <p:cBhvr additive="base">
                                        <p:cTn id="24"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32">
            <a:extLst>
              <a:ext uri="{FF2B5EF4-FFF2-40B4-BE49-F238E27FC236}">
                <a16:creationId xmlns="" xmlns:a16="http://schemas.microsoft.com/office/drawing/2014/main" id="{BF6A1810-F097-47C8-8CEC-59C6419838BD}"/>
              </a:ext>
            </a:extLst>
          </p:cNvPr>
          <p:cNvSpPr/>
          <p:nvPr/>
        </p:nvSpPr>
        <p:spPr>
          <a:xfrm>
            <a:off x="2236783" y="451553"/>
            <a:ext cx="7655420" cy="4779127"/>
          </a:xfrm>
          <a:prstGeom prst="roundRect">
            <a:avLst>
              <a:gd name="adj" fmla="val 2810"/>
            </a:avLst>
          </a:prstGeom>
          <a:solidFill>
            <a:schemeClr val="bg1"/>
          </a:solidFill>
          <a:ln>
            <a:noFill/>
          </a:ln>
          <a:effectLst>
            <a:outerShdw blurRad="5080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099" y="584904"/>
            <a:ext cx="7316787" cy="4501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312" y="5391957"/>
            <a:ext cx="9739313" cy="851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388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anim calcmode="lin" valueType="num">
                                      <p:cBhvr additive="base">
                                        <p:cTn id="11" dur="500" fill="hold"/>
                                        <p:tgtEl>
                                          <p:spTgt spid="8194"/>
                                        </p:tgtEl>
                                        <p:attrNameLst>
                                          <p:attrName>ppt_x</p:attrName>
                                        </p:attrNameLst>
                                      </p:cBhvr>
                                      <p:tavLst>
                                        <p:tav tm="0">
                                          <p:val>
                                            <p:strVal val="#ppt_x"/>
                                          </p:val>
                                        </p:tav>
                                        <p:tav tm="100000">
                                          <p:val>
                                            <p:strVal val="#ppt_x"/>
                                          </p:val>
                                        </p:tav>
                                      </p:tavLst>
                                    </p:anim>
                                    <p:anim calcmode="lin" valueType="num">
                                      <p:cBhvr additive="base">
                                        <p:cTn id="12"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fade">
                                      <p:cBhvr>
                                        <p:cTn id="1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32">
            <a:extLst>
              <a:ext uri="{FF2B5EF4-FFF2-40B4-BE49-F238E27FC236}">
                <a16:creationId xmlns="" xmlns:a16="http://schemas.microsoft.com/office/drawing/2014/main" id="{BF6A1810-F097-47C8-8CEC-59C6419838BD}"/>
              </a:ext>
            </a:extLst>
          </p:cNvPr>
          <p:cNvSpPr/>
          <p:nvPr/>
        </p:nvSpPr>
        <p:spPr>
          <a:xfrm>
            <a:off x="1160458" y="943838"/>
            <a:ext cx="3935417" cy="5257800"/>
          </a:xfrm>
          <a:prstGeom prst="roundRect">
            <a:avLst>
              <a:gd name="adj" fmla="val 2810"/>
            </a:avLst>
          </a:prstGeom>
          <a:solidFill>
            <a:schemeClr val="bg1"/>
          </a:solidFill>
          <a:ln>
            <a:noFill/>
          </a:ln>
          <a:effectLst>
            <a:outerShdw blurRad="5080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913" y="1049263"/>
            <a:ext cx="3234506" cy="504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a:extLst>
              <a:ext uri="{FF2B5EF4-FFF2-40B4-BE49-F238E27FC236}">
                <a16:creationId xmlns="" xmlns:a16="http://schemas.microsoft.com/office/drawing/2014/main" id="{FBEDC213-C3ED-4E48-A360-2F0B379CC52E}"/>
              </a:ext>
            </a:extLst>
          </p:cNvPr>
          <p:cNvGrpSpPr/>
          <p:nvPr/>
        </p:nvGrpSpPr>
        <p:grpSpPr>
          <a:xfrm rot="5400000">
            <a:off x="6830842" y="543545"/>
            <a:ext cx="5685008" cy="5685008"/>
            <a:chOff x="-3281684" y="311783"/>
            <a:chExt cx="6234434" cy="6234434"/>
          </a:xfrm>
        </p:grpSpPr>
        <p:sp>
          <p:nvSpPr>
            <p:cNvPr id="15" name="Oval 14">
              <a:extLst>
                <a:ext uri="{FF2B5EF4-FFF2-40B4-BE49-F238E27FC236}">
                  <a16:creationId xmlns="" xmlns:a16="http://schemas.microsoft.com/office/drawing/2014/main" id="{6EA51B02-2EAB-46B5-8B00-B91673C2039D}"/>
                </a:ext>
              </a:extLst>
            </p:cNvPr>
            <p:cNvSpPr/>
            <p:nvPr/>
          </p:nvSpPr>
          <p:spPr>
            <a:xfrm>
              <a:off x="1536600" y="4497904"/>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 xmlns:a16="http://schemas.microsoft.com/office/drawing/2014/main" id="{96C9E733-D0F1-4E2A-8ACE-C648182ADE47}"/>
                </a:ext>
              </a:extLst>
            </p:cNvPr>
            <p:cNvSpPr/>
            <p:nvPr/>
          </p:nvSpPr>
          <p:spPr>
            <a:xfrm>
              <a:off x="1672329" y="2421971"/>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 xmlns:a16="http://schemas.microsoft.com/office/drawing/2014/main" id="{4BE5ACBF-6A39-4F30-8562-A3C065EEE183}"/>
                </a:ext>
              </a:extLst>
            </p:cNvPr>
            <p:cNvSpPr/>
            <p:nvPr/>
          </p:nvSpPr>
          <p:spPr>
            <a:xfrm>
              <a:off x="-2889106" y="704361"/>
              <a:ext cx="5449278" cy="5449278"/>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 xmlns:a16="http://schemas.microsoft.com/office/drawing/2014/main" id="{EA5FBD18-5550-4C51-BC40-CA76526A1484}"/>
                </a:ext>
              </a:extLst>
            </p:cNvPr>
            <p:cNvSpPr/>
            <p:nvPr/>
          </p:nvSpPr>
          <p:spPr>
            <a:xfrm>
              <a:off x="-3281684" y="311783"/>
              <a:ext cx="6234434" cy="6234434"/>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 xmlns:a16="http://schemas.microsoft.com/office/drawing/2014/main" id="{39804011-8F50-4258-B501-E648FC24D3D1}"/>
                </a:ext>
              </a:extLst>
            </p:cNvPr>
            <p:cNvSpPr/>
            <p:nvPr/>
          </p:nvSpPr>
          <p:spPr>
            <a:xfrm>
              <a:off x="-2309097" y="1284370"/>
              <a:ext cx="4289259" cy="4289259"/>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 xmlns:a16="http://schemas.microsoft.com/office/drawing/2014/main" id="{DCD3E133-33BD-4B26-81D5-FFE7A450EBF9}"/>
                </a:ext>
              </a:extLst>
            </p:cNvPr>
            <p:cNvSpPr/>
            <p:nvPr/>
          </p:nvSpPr>
          <p:spPr>
            <a:xfrm>
              <a:off x="-1784708" y="1808759"/>
              <a:ext cx="3240481" cy="3240481"/>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 xmlns:a16="http://schemas.microsoft.com/office/drawing/2014/main" id="{B9C971B8-E52C-48B6-82D5-F22BA611F60E}"/>
                </a:ext>
              </a:extLst>
            </p:cNvPr>
            <p:cNvSpPr/>
            <p:nvPr/>
          </p:nvSpPr>
          <p:spPr>
            <a:xfrm>
              <a:off x="1774941" y="1518036"/>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 xmlns:a16="http://schemas.microsoft.com/office/drawing/2014/main" id="{94A5BBB5-83B2-4062-A772-F846659CA92D}"/>
                </a:ext>
              </a:extLst>
            </p:cNvPr>
            <p:cNvSpPr/>
            <p:nvPr/>
          </p:nvSpPr>
          <p:spPr>
            <a:xfrm>
              <a:off x="-2970318" y="2972449"/>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 xmlns:a16="http://schemas.microsoft.com/office/drawing/2014/main" id="{ED8B3F5F-D6C9-4140-AA00-E31B595C215C}"/>
                </a:ext>
              </a:extLst>
            </p:cNvPr>
            <p:cNvSpPr/>
            <p:nvPr/>
          </p:nvSpPr>
          <p:spPr>
            <a:xfrm>
              <a:off x="-2154023" y="231461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 xmlns:a16="http://schemas.microsoft.com/office/drawing/2014/main" id="{4B721E65-E297-4EEF-B6E6-6AD74E03EF90}"/>
                </a:ext>
              </a:extLst>
            </p:cNvPr>
            <p:cNvSpPr/>
            <p:nvPr/>
          </p:nvSpPr>
          <p:spPr>
            <a:xfrm>
              <a:off x="-2647629" y="472149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57CECAE9-7D48-4E9D-9815-03F55EBAFFE2}"/>
                </a:ext>
              </a:extLst>
            </p:cNvPr>
            <p:cNvSpPr/>
            <p:nvPr/>
          </p:nvSpPr>
          <p:spPr>
            <a:xfrm>
              <a:off x="-656338" y="4895578"/>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81" y="1369725"/>
            <a:ext cx="6683820" cy="439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reeform: Shape 11">
            <a:extLst>
              <a:ext uri="{FF2B5EF4-FFF2-40B4-BE49-F238E27FC236}">
                <a16:creationId xmlns="" xmlns:a16="http://schemas.microsoft.com/office/drawing/2014/main" id="{B51790C1-C4C4-4C72-8331-1B29D9D70741}"/>
              </a:ext>
            </a:extLst>
          </p:cNvPr>
          <p:cNvSpPr/>
          <p:nvPr/>
        </p:nvSpPr>
        <p:spPr>
          <a:xfrm>
            <a:off x="8794982" y="6304845"/>
            <a:ext cx="3397018" cy="260266"/>
          </a:xfrm>
          <a:custGeom>
            <a:avLst/>
            <a:gdLst>
              <a:gd name="connsiteX0" fmla="*/ 203200 w 3397018"/>
              <a:gd name="connsiteY0" fmla="*/ 0 h 260266"/>
              <a:gd name="connsiteX1" fmla="*/ 3397018 w 3397018"/>
              <a:gd name="connsiteY1" fmla="*/ 5745 h 260266"/>
              <a:gd name="connsiteX2" fmla="*/ 3397018 w 3397018"/>
              <a:gd name="connsiteY2" fmla="*/ 260266 h 260266"/>
              <a:gd name="connsiteX3" fmla="*/ 0 w 3397018"/>
              <a:gd name="connsiteY3" fmla="*/ 260266 h 260266"/>
              <a:gd name="connsiteX4" fmla="*/ 203200 w 3397018"/>
              <a:gd name="connsiteY4" fmla="*/ 0 h 26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018" h="260266">
                <a:moveTo>
                  <a:pt x="203200" y="0"/>
                </a:moveTo>
                <a:lnTo>
                  <a:pt x="3397018" y="5745"/>
                </a:lnTo>
                <a:lnTo>
                  <a:pt x="3397018" y="260266"/>
                </a:lnTo>
                <a:lnTo>
                  <a:pt x="0" y="260266"/>
                </a:lnTo>
                <a:lnTo>
                  <a:pt x="203200" y="0"/>
                </a:lnTo>
                <a:close/>
              </a:path>
            </a:pathLst>
          </a:custGeom>
          <a:gradFill>
            <a:gsLst>
              <a:gs pos="0">
                <a:schemeClr val="accent1"/>
              </a:gs>
              <a:gs pos="100000">
                <a:schemeClr val="accent2"/>
              </a:gs>
            </a:gsLst>
            <a:lin ang="0" scaled="1"/>
          </a:gradFill>
          <a:ln>
            <a:noFill/>
          </a:ln>
          <a:effectLst>
            <a:outerShdw blurRad="139700" dist="254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grpSp>
        <p:nvGrpSpPr>
          <p:cNvPr id="8" name="Group 7">
            <a:extLst>
              <a:ext uri="{FF2B5EF4-FFF2-40B4-BE49-F238E27FC236}">
                <a16:creationId xmlns="" xmlns:a16="http://schemas.microsoft.com/office/drawing/2014/main" id="{CCB16A3C-2FA8-4639-A11C-943E7478B621}"/>
              </a:ext>
            </a:extLst>
          </p:cNvPr>
          <p:cNvGrpSpPr/>
          <p:nvPr/>
        </p:nvGrpSpPr>
        <p:grpSpPr>
          <a:xfrm>
            <a:off x="11382986" y="6368578"/>
            <a:ext cx="498149" cy="125003"/>
            <a:chOff x="11013281" y="6450762"/>
            <a:chExt cx="672285" cy="168699"/>
          </a:xfrm>
          <a:solidFill>
            <a:schemeClr val="bg1"/>
          </a:solidFill>
        </p:grpSpPr>
        <p:sp>
          <p:nvSpPr>
            <p:cNvPr id="9" name="Freeform 78">
              <a:extLst>
                <a:ext uri="{FF2B5EF4-FFF2-40B4-BE49-F238E27FC236}">
                  <a16:creationId xmlns="" xmlns:a16="http://schemas.microsoft.com/office/drawing/2014/main" id="{8C47BCBC-E8ED-45E2-827F-9EE0D0001CC2}"/>
                </a:ext>
              </a:extLst>
            </p:cNvPr>
            <p:cNvSpPr>
              <a:spLocks noChangeArrowheads="1"/>
            </p:cNvSpPr>
            <p:nvPr/>
          </p:nvSpPr>
          <p:spPr bwMode="auto">
            <a:xfrm>
              <a:off x="11514784" y="6450762"/>
              <a:ext cx="170782" cy="168699"/>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grpFill/>
            <a:ln>
              <a:noFill/>
            </a:ln>
            <a:effectLst/>
          </p:spPr>
          <p:txBody>
            <a:bodyPr wrap="none" lIns="34290" tIns="17145" rIns="34290" bIns="17145" anchor="ctr"/>
            <a:lstStyle/>
            <a:p>
              <a:endParaRPr lang="en-US" dirty="0">
                <a:solidFill>
                  <a:schemeClr val="bg1"/>
                </a:solidFill>
              </a:endParaRPr>
            </a:p>
          </p:txBody>
        </p:sp>
        <p:sp>
          <p:nvSpPr>
            <p:cNvPr id="10" name="Freeform 79">
              <a:extLst>
                <a:ext uri="{FF2B5EF4-FFF2-40B4-BE49-F238E27FC236}">
                  <a16:creationId xmlns="" xmlns:a16="http://schemas.microsoft.com/office/drawing/2014/main" id="{944D7993-B844-4D70-A3F0-BCE2E702F081}"/>
                </a:ext>
              </a:extLst>
            </p:cNvPr>
            <p:cNvSpPr>
              <a:spLocks noChangeArrowheads="1"/>
            </p:cNvSpPr>
            <p:nvPr/>
          </p:nvSpPr>
          <p:spPr bwMode="auto">
            <a:xfrm>
              <a:off x="11264553" y="6450762"/>
              <a:ext cx="170782" cy="168699"/>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grpFill/>
            <a:ln>
              <a:noFill/>
            </a:ln>
            <a:effectLst/>
          </p:spPr>
          <p:txBody>
            <a:bodyPr wrap="none" lIns="34290" tIns="17145" rIns="34290" bIns="17145" anchor="ctr"/>
            <a:lstStyle/>
            <a:p>
              <a:endParaRPr lang="en-US" dirty="0">
                <a:solidFill>
                  <a:schemeClr val="bg1"/>
                </a:solidFill>
              </a:endParaRPr>
            </a:p>
          </p:txBody>
        </p:sp>
        <p:sp>
          <p:nvSpPr>
            <p:cNvPr id="11" name="Freeform 86">
              <a:extLst>
                <a:ext uri="{FF2B5EF4-FFF2-40B4-BE49-F238E27FC236}">
                  <a16:creationId xmlns="" xmlns:a16="http://schemas.microsoft.com/office/drawing/2014/main" id="{79F492A9-045C-40EC-B395-BA2AF3F017F8}"/>
                </a:ext>
              </a:extLst>
            </p:cNvPr>
            <p:cNvSpPr>
              <a:spLocks noChangeArrowheads="1"/>
            </p:cNvSpPr>
            <p:nvPr/>
          </p:nvSpPr>
          <p:spPr bwMode="auto">
            <a:xfrm>
              <a:off x="11013281" y="6450762"/>
              <a:ext cx="171823" cy="168699"/>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grpFill/>
            <a:ln>
              <a:noFill/>
            </a:ln>
            <a:effectLst/>
          </p:spPr>
          <p:txBody>
            <a:bodyPr wrap="none" lIns="34290" tIns="17145" rIns="34290" bIns="17145" anchor="ctr"/>
            <a:lstStyle/>
            <a:p>
              <a:endParaRPr lang="en-US" dirty="0">
                <a:solidFill>
                  <a:schemeClr val="bg1"/>
                </a:solidFill>
              </a:endParaRPr>
            </a:p>
          </p:txBody>
        </p:sp>
      </p:grpSp>
      <p:sp>
        <p:nvSpPr>
          <p:cNvPr id="12" name="TextBox 11">
            <a:extLst>
              <a:ext uri="{FF2B5EF4-FFF2-40B4-BE49-F238E27FC236}">
                <a16:creationId xmlns="" xmlns:a16="http://schemas.microsoft.com/office/drawing/2014/main" id="{6EDDFAA1-851C-4996-BDEC-4B799CF4B3C3}"/>
              </a:ext>
            </a:extLst>
          </p:cNvPr>
          <p:cNvSpPr txBox="1"/>
          <p:nvPr/>
        </p:nvSpPr>
        <p:spPr>
          <a:xfrm>
            <a:off x="9068373" y="6316167"/>
            <a:ext cx="2255743" cy="253916"/>
          </a:xfrm>
          <a:prstGeom prst="rect">
            <a:avLst/>
          </a:prstGeom>
          <a:noFill/>
        </p:spPr>
        <p:txBody>
          <a:bodyPr wrap="square" rtlCol="0">
            <a:spAutoFit/>
          </a:bodyPr>
          <a:lstStyle/>
          <a:p>
            <a:pPr algn="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Global Management Solution.</a:t>
            </a:r>
          </a:p>
        </p:txBody>
      </p:sp>
      <p:sp>
        <p:nvSpPr>
          <p:cNvPr id="13" name="TextBox 12">
            <a:extLst>
              <a:ext uri="{FF2B5EF4-FFF2-40B4-BE49-F238E27FC236}">
                <a16:creationId xmlns="" xmlns:a16="http://schemas.microsoft.com/office/drawing/2014/main" id="{0B671FF3-838F-417C-99B9-B5D8F5451761}"/>
              </a:ext>
            </a:extLst>
          </p:cNvPr>
          <p:cNvSpPr txBox="1"/>
          <p:nvPr/>
        </p:nvSpPr>
        <p:spPr>
          <a:xfrm rot="10800000" flipV="1">
            <a:off x="9442630" y="178589"/>
            <a:ext cx="2438505" cy="1015663"/>
          </a:xfrm>
          <a:prstGeom prst="rect">
            <a:avLst/>
          </a:prstGeom>
          <a:noFill/>
        </p:spPr>
        <p:txBody>
          <a:bodyPr wrap="square" rtlCol="0" anchor="ctr">
            <a:spAutoFit/>
          </a:bodyPr>
          <a:lstStyle/>
          <a:p>
            <a:pPr algn="r"/>
            <a:fld id="{260E2A6B-A809-4840-BF14-8648BC0BDF87}" type="slidenum">
              <a:rPr lang="id-ID" sz="6000" b="1" i="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r"/>
              <a:t>17</a:t>
            </a:fld>
            <a:endParaRPr lang="id-ID" sz="28700" b="1"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7132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par>
                                <p:cTn id="12" presetID="26" presetClass="emph" presetSubtype="0" fill="hold" nodeType="withEffect">
                                  <p:stCondLst>
                                    <p:cond delay="0"/>
                                  </p:stCondLst>
                                  <p:childTnLst>
                                    <p:animEffect transition="out" filter="fade">
                                      <p:cBhvr>
                                        <p:cTn id="13" dur="2000" tmFilter="0, 0; .2, .5; .8, .5; 1, 0"/>
                                        <p:tgtEl>
                                          <p:spTgt spid="14"/>
                                        </p:tgtEl>
                                      </p:cBhvr>
                                    </p:animEffect>
                                    <p:animScale>
                                      <p:cBhvr>
                                        <p:cTn id="14" dur="1000" autoRev="1" fill="hold"/>
                                        <p:tgtEl>
                                          <p:spTgt spid="14"/>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219"/>
                                        </p:tgtEl>
                                        <p:attrNameLst>
                                          <p:attrName>style.visibility</p:attrName>
                                        </p:attrNameLst>
                                      </p:cBhvr>
                                      <p:to>
                                        <p:strVal val="visible"/>
                                      </p:to>
                                    </p:set>
                                    <p:anim calcmode="lin" valueType="num">
                                      <p:cBhvr additive="base">
                                        <p:cTn id="19" dur="500" fill="hold"/>
                                        <p:tgtEl>
                                          <p:spTgt spid="9219"/>
                                        </p:tgtEl>
                                        <p:attrNameLst>
                                          <p:attrName>ppt_x</p:attrName>
                                        </p:attrNameLst>
                                      </p:cBhvr>
                                      <p:tavLst>
                                        <p:tav tm="0">
                                          <p:val>
                                            <p:strVal val="1+#ppt_w/2"/>
                                          </p:val>
                                        </p:tav>
                                        <p:tav tm="100000">
                                          <p:val>
                                            <p:strVal val="#ppt_x"/>
                                          </p:val>
                                        </p:tav>
                                      </p:tavLst>
                                    </p:anim>
                                    <p:anim calcmode="lin" valueType="num">
                                      <p:cBhvr additive="base">
                                        <p:cTn id="20" dur="500" fill="hold"/>
                                        <p:tgtEl>
                                          <p:spTgt spid="921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9218"/>
                                        </p:tgtEl>
                                        <p:attrNameLst>
                                          <p:attrName>style.visibility</p:attrName>
                                        </p:attrNameLst>
                                      </p:cBhvr>
                                      <p:to>
                                        <p:strVal val="visible"/>
                                      </p:to>
                                    </p:set>
                                    <p:anim calcmode="lin" valueType="num">
                                      <p:cBhvr additive="base">
                                        <p:cTn id="23" dur="500" fill="hold"/>
                                        <p:tgtEl>
                                          <p:spTgt spid="9218"/>
                                        </p:tgtEl>
                                        <p:attrNameLst>
                                          <p:attrName>ppt_x</p:attrName>
                                        </p:attrNameLst>
                                      </p:cBhvr>
                                      <p:tavLst>
                                        <p:tav tm="0">
                                          <p:val>
                                            <p:strVal val="0-#ppt_w/2"/>
                                          </p:val>
                                        </p:tav>
                                        <p:tav tm="100000">
                                          <p:val>
                                            <p:strVal val="#ppt_x"/>
                                          </p:val>
                                        </p:tav>
                                      </p:tavLst>
                                    </p:anim>
                                    <p:anim calcmode="lin" valueType="num">
                                      <p:cBhvr additive="base">
                                        <p:cTn id="24" dur="500" fill="hold"/>
                                        <p:tgtEl>
                                          <p:spTgt spid="92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1050" y="1081161"/>
            <a:ext cx="7600950" cy="501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 xmlns:a16="http://schemas.microsoft.com/office/drawing/2014/main" id="{2C734F63-EEFB-4D8D-960F-5D72C8012816}"/>
              </a:ext>
            </a:extLst>
          </p:cNvPr>
          <p:cNvSpPr txBox="1"/>
          <p:nvPr/>
        </p:nvSpPr>
        <p:spPr>
          <a:xfrm>
            <a:off x="371474" y="1117559"/>
            <a:ext cx="4219575" cy="4693593"/>
          </a:xfrm>
          <a:prstGeom prst="rect">
            <a:avLst/>
          </a:prstGeom>
          <a:noFill/>
        </p:spPr>
        <p:txBody>
          <a:bodyPr wrap="square" rtlCol="0">
            <a:spAutoFit/>
          </a:bodyPr>
          <a:lstStyle/>
          <a:p>
            <a:pPr algn="ctr">
              <a:lnSpc>
                <a:spcPct val="130000"/>
              </a:lnSpc>
            </a:pPr>
            <a:r>
              <a:rPr lang="en-US" sz="2000" b="1" dirty="0">
                <a:solidFill>
                  <a:srgbClr val="0F0BFE"/>
                </a:solidFill>
                <a:latin typeface="Poppins" pitchFamily="2" charset="0"/>
                <a:cs typeface="Poppins" pitchFamily="2" charset="0"/>
              </a:rPr>
              <a:t>#</a:t>
            </a:r>
            <a:r>
              <a:rPr lang="en-US" sz="2000" b="1" dirty="0" err="1">
                <a:solidFill>
                  <a:srgbClr val="0F0BFE"/>
                </a:solidFill>
                <a:latin typeface="Poppins" pitchFamily="2" charset="0"/>
                <a:cs typeface="Poppins" pitchFamily="2" charset="0"/>
              </a:rPr>
              <a:t>IndiaFightsCyberViolence</a:t>
            </a:r>
            <a:endParaRPr lang="en-US" sz="2000" b="1" dirty="0">
              <a:solidFill>
                <a:srgbClr val="0F0BFE"/>
              </a:solidFill>
              <a:latin typeface="Poppins" pitchFamily="2" charset="0"/>
              <a:cs typeface="Poppins" pitchFamily="2" charset="0"/>
            </a:endParaRPr>
          </a:p>
          <a:p>
            <a:pPr algn="ctr">
              <a:lnSpc>
                <a:spcPct val="130000"/>
              </a:lnSpc>
            </a:pPr>
            <a:endParaRPr lang="en-US" sz="1400" b="1" dirty="0" smtClean="0">
              <a:latin typeface="Poppins" pitchFamily="2" charset="0"/>
              <a:cs typeface="Poppins" pitchFamily="2" charset="0"/>
            </a:endParaRPr>
          </a:p>
          <a:p>
            <a:pPr algn="ctr">
              <a:lnSpc>
                <a:spcPct val="130000"/>
              </a:lnSpc>
            </a:pPr>
            <a:r>
              <a:rPr lang="en-US" sz="1400" b="1" dirty="0" smtClean="0">
                <a:latin typeface="Poppins" pitchFamily="2" charset="0"/>
                <a:cs typeface="Poppins" pitchFamily="2" charset="0"/>
              </a:rPr>
              <a:t>was </a:t>
            </a:r>
            <a:r>
              <a:rPr lang="en-US" sz="1400" b="1" dirty="0">
                <a:latin typeface="Poppins" pitchFamily="2" charset="0"/>
                <a:cs typeface="Poppins" pitchFamily="2" charset="0"/>
              </a:rPr>
              <a:t>launched on </a:t>
            </a:r>
            <a:endParaRPr lang="en-US" sz="1400" b="1" dirty="0" smtClean="0">
              <a:latin typeface="Poppins" pitchFamily="2" charset="0"/>
              <a:cs typeface="Poppins" pitchFamily="2" charset="0"/>
            </a:endParaRPr>
          </a:p>
          <a:p>
            <a:pPr algn="ctr">
              <a:lnSpc>
                <a:spcPct val="130000"/>
              </a:lnSpc>
            </a:pPr>
            <a:r>
              <a:rPr lang="en-US" sz="1400" b="1" dirty="0" smtClean="0">
                <a:latin typeface="Poppins" pitchFamily="2" charset="0"/>
                <a:cs typeface="Poppins" pitchFamily="2" charset="0"/>
              </a:rPr>
              <a:t>November 11</a:t>
            </a:r>
            <a:r>
              <a:rPr lang="en-US" sz="1400" b="1" dirty="0">
                <a:latin typeface="Poppins" pitchFamily="2" charset="0"/>
                <a:cs typeface="Poppins" pitchFamily="2" charset="0"/>
              </a:rPr>
              <a:t>, 2021</a:t>
            </a:r>
          </a:p>
          <a:p>
            <a:pPr algn="ctr">
              <a:lnSpc>
                <a:spcPct val="130000"/>
              </a:lnSpc>
            </a:pPr>
            <a:r>
              <a:rPr lang="en-US" sz="1400" b="1" dirty="0" smtClean="0">
                <a:latin typeface="Poppins" pitchFamily="2" charset="0"/>
                <a:cs typeface="Poppins" pitchFamily="2" charset="0"/>
              </a:rPr>
              <a:t>By </a:t>
            </a:r>
          </a:p>
          <a:p>
            <a:pPr algn="ctr">
              <a:lnSpc>
                <a:spcPct val="130000"/>
              </a:lnSpc>
            </a:pPr>
            <a:r>
              <a:rPr lang="en-US" sz="1400" b="1" dirty="0" err="1" smtClean="0">
                <a:latin typeface="Poppins" pitchFamily="2" charset="0"/>
                <a:cs typeface="Poppins" pitchFamily="2" charset="0"/>
              </a:rPr>
              <a:t>Vinay</a:t>
            </a:r>
            <a:r>
              <a:rPr lang="en-US" sz="1400" b="1" dirty="0" smtClean="0">
                <a:latin typeface="Poppins" pitchFamily="2" charset="0"/>
                <a:cs typeface="Poppins" pitchFamily="2" charset="0"/>
              </a:rPr>
              <a:t> </a:t>
            </a:r>
            <a:r>
              <a:rPr lang="en-US" sz="1400" b="1" dirty="0" err="1">
                <a:latin typeface="Poppins" pitchFamily="2" charset="0"/>
                <a:cs typeface="Poppins" pitchFamily="2" charset="0"/>
              </a:rPr>
              <a:t>Sahasrabuddhe</a:t>
            </a:r>
            <a:r>
              <a:rPr lang="en-US" sz="1400" b="1" dirty="0">
                <a:latin typeface="Poppins" pitchFamily="2" charset="0"/>
                <a:cs typeface="Poppins" pitchFamily="2" charset="0"/>
              </a:rPr>
              <a:t> –</a:t>
            </a:r>
          </a:p>
          <a:p>
            <a:pPr algn="ctr">
              <a:lnSpc>
                <a:spcPct val="130000"/>
              </a:lnSpc>
            </a:pPr>
            <a:r>
              <a:rPr lang="en-US" sz="1400" b="1" dirty="0">
                <a:latin typeface="Poppins" pitchFamily="2" charset="0"/>
                <a:cs typeface="Poppins" pitchFamily="2" charset="0"/>
              </a:rPr>
              <a:t>President ICCR, Member of</a:t>
            </a:r>
          </a:p>
          <a:p>
            <a:pPr algn="ctr">
              <a:lnSpc>
                <a:spcPct val="130000"/>
              </a:lnSpc>
            </a:pPr>
            <a:r>
              <a:rPr lang="en-US" sz="1400" b="1" dirty="0" smtClean="0">
                <a:latin typeface="Poppins" pitchFamily="2" charset="0"/>
                <a:cs typeface="Poppins" pitchFamily="2" charset="0"/>
              </a:rPr>
              <a:t>Parliament, </a:t>
            </a:r>
            <a:r>
              <a:rPr lang="en-US" sz="1400" b="1" dirty="0" err="1" smtClean="0">
                <a:latin typeface="Poppins" pitchFamily="2" charset="0"/>
                <a:cs typeface="Poppins" pitchFamily="2" charset="0"/>
              </a:rPr>
              <a:t>Priyank</a:t>
            </a:r>
            <a:r>
              <a:rPr lang="en-US" sz="1400" b="1" dirty="0" smtClean="0">
                <a:latin typeface="Poppins" pitchFamily="2" charset="0"/>
                <a:cs typeface="Poppins" pitchFamily="2" charset="0"/>
              </a:rPr>
              <a:t> </a:t>
            </a:r>
            <a:r>
              <a:rPr lang="en-US" sz="1400" b="1" dirty="0" err="1">
                <a:latin typeface="Poppins" pitchFamily="2" charset="0"/>
                <a:cs typeface="Poppins" pitchFamily="2" charset="0"/>
              </a:rPr>
              <a:t>Kanoongo</a:t>
            </a:r>
            <a:r>
              <a:rPr lang="en-US" sz="1400" b="1" dirty="0">
                <a:latin typeface="Poppins" pitchFamily="2" charset="0"/>
                <a:cs typeface="Poppins" pitchFamily="2" charset="0"/>
              </a:rPr>
              <a:t> –</a:t>
            </a:r>
          </a:p>
          <a:p>
            <a:pPr algn="ctr">
              <a:lnSpc>
                <a:spcPct val="130000"/>
              </a:lnSpc>
            </a:pPr>
            <a:r>
              <a:rPr lang="en-US" sz="1400" b="1" dirty="0">
                <a:latin typeface="Poppins" pitchFamily="2" charset="0"/>
                <a:cs typeface="Poppins" pitchFamily="2" charset="0"/>
              </a:rPr>
              <a:t>Chairperson, NCPCR and</a:t>
            </a:r>
          </a:p>
          <a:p>
            <a:pPr algn="ctr">
              <a:lnSpc>
                <a:spcPct val="130000"/>
              </a:lnSpc>
            </a:pPr>
            <a:r>
              <a:rPr lang="en-US" sz="1400" b="1" dirty="0" err="1">
                <a:latin typeface="Poppins" pitchFamily="2" charset="0"/>
                <a:cs typeface="Poppins" pitchFamily="2" charset="0"/>
              </a:rPr>
              <a:t>Rekha</a:t>
            </a:r>
            <a:r>
              <a:rPr lang="en-US" sz="1400" b="1" dirty="0">
                <a:latin typeface="Poppins" pitchFamily="2" charset="0"/>
                <a:cs typeface="Poppins" pitchFamily="2" charset="0"/>
              </a:rPr>
              <a:t> Sharma,</a:t>
            </a:r>
          </a:p>
          <a:p>
            <a:pPr algn="ctr">
              <a:lnSpc>
                <a:spcPct val="130000"/>
              </a:lnSpc>
            </a:pPr>
            <a:endParaRPr lang="en-US" sz="1400" b="1" dirty="0" smtClean="0">
              <a:latin typeface="Poppins" pitchFamily="2" charset="0"/>
              <a:cs typeface="Poppins" pitchFamily="2" charset="0"/>
            </a:endParaRPr>
          </a:p>
          <a:p>
            <a:pPr algn="ctr">
              <a:lnSpc>
                <a:spcPct val="130000"/>
              </a:lnSpc>
            </a:pPr>
            <a:r>
              <a:rPr lang="en-US" sz="1400" b="1" dirty="0" smtClean="0">
                <a:latin typeface="Poppins" pitchFamily="2" charset="0"/>
                <a:cs typeface="Poppins" pitchFamily="2" charset="0"/>
              </a:rPr>
              <a:t>Chairperson </a:t>
            </a:r>
            <a:r>
              <a:rPr lang="en-US" sz="1400" b="1" dirty="0">
                <a:latin typeface="Poppins" pitchFamily="2" charset="0"/>
                <a:cs typeface="Poppins" pitchFamily="2" charset="0"/>
              </a:rPr>
              <a:t>NCW at the ICCR</a:t>
            </a:r>
          </a:p>
          <a:p>
            <a:pPr algn="ctr">
              <a:lnSpc>
                <a:spcPct val="130000"/>
              </a:lnSpc>
            </a:pPr>
            <a:r>
              <a:rPr lang="en-US" sz="1400" b="1" dirty="0">
                <a:latin typeface="Poppins" pitchFamily="2" charset="0"/>
                <a:cs typeface="Poppins" pitchFamily="2" charset="0"/>
              </a:rPr>
              <a:t>Auditorium Delhi. The session</a:t>
            </a:r>
          </a:p>
          <a:p>
            <a:pPr algn="ctr">
              <a:lnSpc>
                <a:spcPct val="130000"/>
              </a:lnSpc>
            </a:pPr>
            <a:r>
              <a:rPr lang="en-US" sz="1400" b="1" dirty="0">
                <a:latin typeface="Poppins" pitchFamily="2" charset="0"/>
                <a:cs typeface="Poppins" pitchFamily="2" charset="0"/>
              </a:rPr>
              <a:t>was also attended by the</a:t>
            </a:r>
          </a:p>
          <a:p>
            <a:pPr algn="ctr">
              <a:lnSpc>
                <a:spcPct val="130000"/>
              </a:lnSpc>
            </a:pPr>
            <a:r>
              <a:rPr lang="en-US" sz="1400" b="1" dirty="0" err="1">
                <a:latin typeface="Poppins" pitchFamily="2" charset="0"/>
                <a:cs typeface="Poppins" pitchFamily="2" charset="0"/>
              </a:rPr>
              <a:t>CyberPeace</a:t>
            </a:r>
            <a:r>
              <a:rPr lang="en-US" sz="1400" b="1" dirty="0">
                <a:latin typeface="Poppins" pitchFamily="2" charset="0"/>
                <a:cs typeface="Poppins" pitchFamily="2" charset="0"/>
              </a:rPr>
              <a:t> Foundation team</a:t>
            </a:r>
          </a:p>
          <a:p>
            <a:pPr algn="ctr">
              <a:lnSpc>
                <a:spcPct val="130000"/>
              </a:lnSpc>
            </a:pPr>
            <a:r>
              <a:rPr lang="en-US" sz="1400" b="1" dirty="0">
                <a:latin typeface="Poppins" pitchFamily="2" charset="0"/>
                <a:cs typeface="Poppins" pitchFamily="2" charset="0"/>
              </a:rPr>
              <a:t>members.</a:t>
            </a:r>
            <a:endParaRPr lang="en-US" sz="1400" b="1" dirty="0">
              <a:solidFill>
                <a:schemeClr val="bg1">
                  <a:lumMod val="65000"/>
                </a:schemeClr>
              </a:solidFill>
              <a:latin typeface="Poppins" pitchFamily="2" charset="0"/>
              <a:ea typeface="Open Sans" panose="020B0606030504020204" pitchFamily="34" charset="0"/>
              <a:cs typeface="Poppins" pitchFamily="2" charset="0"/>
            </a:endParaRPr>
          </a:p>
        </p:txBody>
      </p:sp>
      <p:sp>
        <p:nvSpPr>
          <p:cNvPr id="5" name="Rectangle: Rounded Corners 6">
            <a:extLst>
              <a:ext uri="{FF2B5EF4-FFF2-40B4-BE49-F238E27FC236}">
                <a16:creationId xmlns="" xmlns:a16="http://schemas.microsoft.com/office/drawing/2014/main" id="{4D758217-1670-4470-85D1-6298C9147F0D}"/>
              </a:ext>
            </a:extLst>
          </p:cNvPr>
          <p:cNvSpPr/>
          <p:nvPr/>
        </p:nvSpPr>
        <p:spPr>
          <a:xfrm>
            <a:off x="600075" y="1669861"/>
            <a:ext cx="3733800" cy="4430919"/>
          </a:xfrm>
          <a:prstGeom prst="roundRect">
            <a:avLst>
              <a:gd name="adj" fmla="val 6490"/>
            </a:avLst>
          </a:prstGeom>
          <a:noFill/>
          <a:ln w="28575">
            <a:solidFill>
              <a:srgbClr val="0F0BFE"/>
            </a:solidFill>
          </a:ln>
          <a:effectLst>
            <a:outerShdw blurRad="152400" dist="38100" dir="5400000" algn="t"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2465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37" fill="hold" grpId="0" nodeType="withEffect">
                                  <p:stCondLst>
                                    <p:cond delay="75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75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242"/>
                                        </p:tgtEl>
                                        <p:attrNameLst>
                                          <p:attrName>style.visibility</p:attrName>
                                        </p:attrNameLst>
                                      </p:cBhvr>
                                      <p:to>
                                        <p:strVal val="visible"/>
                                      </p:to>
                                    </p:set>
                                    <p:animEffect transition="in" filter="barn(inVertical)">
                                      <p:cBhvr>
                                        <p:cTn id="16"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32">
            <a:extLst>
              <a:ext uri="{FF2B5EF4-FFF2-40B4-BE49-F238E27FC236}">
                <a16:creationId xmlns="" xmlns:a16="http://schemas.microsoft.com/office/drawing/2014/main" id="{BF6A1810-F097-47C8-8CEC-59C6419838BD}"/>
              </a:ext>
            </a:extLst>
          </p:cNvPr>
          <p:cNvSpPr/>
          <p:nvPr/>
        </p:nvSpPr>
        <p:spPr>
          <a:xfrm>
            <a:off x="646112" y="449262"/>
            <a:ext cx="5935663" cy="3370263"/>
          </a:xfrm>
          <a:prstGeom prst="roundRect">
            <a:avLst>
              <a:gd name="adj" fmla="val 2810"/>
            </a:avLst>
          </a:prstGeom>
          <a:solidFill>
            <a:schemeClr val="bg1"/>
          </a:solidFill>
          <a:ln>
            <a:noFill/>
          </a:ln>
          <a:effectLst>
            <a:outerShdw blurRad="5080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13" y="487363"/>
            <a:ext cx="5737372" cy="32369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32">
            <a:extLst>
              <a:ext uri="{FF2B5EF4-FFF2-40B4-BE49-F238E27FC236}">
                <a16:creationId xmlns="" xmlns:a16="http://schemas.microsoft.com/office/drawing/2014/main" id="{BF6A1810-F097-47C8-8CEC-59C6419838BD}"/>
              </a:ext>
            </a:extLst>
          </p:cNvPr>
          <p:cNvSpPr/>
          <p:nvPr/>
        </p:nvSpPr>
        <p:spPr>
          <a:xfrm>
            <a:off x="5029200" y="2590800"/>
            <a:ext cx="6096000" cy="3457575"/>
          </a:xfrm>
          <a:prstGeom prst="roundRect">
            <a:avLst>
              <a:gd name="adj" fmla="val 2810"/>
            </a:avLst>
          </a:prstGeom>
          <a:solidFill>
            <a:schemeClr val="bg1"/>
          </a:solidFill>
          <a:ln>
            <a:noFill/>
          </a:ln>
          <a:effectLst>
            <a:outerShdw blurRad="5080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1914" y="2668385"/>
            <a:ext cx="5821362" cy="3286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379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1266"/>
                                        </p:tgtEl>
                                        <p:attrNameLst>
                                          <p:attrName>style.visibility</p:attrName>
                                        </p:attrNameLst>
                                      </p:cBhvr>
                                      <p:to>
                                        <p:strVal val="visible"/>
                                      </p:to>
                                    </p:set>
                                    <p:anim calcmode="lin" valueType="num">
                                      <p:cBhvr additive="base">
                                        <p:cTn id="17" dur="500" fill="hold"/>
                                        <p:tgtEl>
                                          <p:spTgt spid="11266"/>
                                        </p:tgtEl>
                                        <p:attrNameLst>
                                          <p:attrName>ppt_x</p:attrName>
                                        </p:attrNameLst>
                                      </p:cBhvr>
                                      <p:tavLst>
                                        <p:tav tm="0">
                                          <p:val>
                                            <p:strVal val="0-#ppt_w/2"/>
                                          </p:val>
                                        </p:tav>
                                        <p:tav tm="100000">
                                          <p:val>
                                            <p:strVal val="#ppt_x"/>
                                          </p:val>
                                        </p:tav>
                                      </p:tavLst>
                                    </p:anim>
                                    <p:anim calcmode="lin" valueType="num">
                                      <p:cBhvr additive="base">
                                        <p:cTn id="18" dur="500" fill="hold"/>
                                        <p:tgtEl>
                                          <p:spTgt spid="11266"/>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 calcmode="lin" valueType="num">
                                      <p:cBhvr additive="base">
                                        <p:cTn id="21" dur="500" fill="hold"/>
                                        <p:tgtEl>
                                          <p:spTgt spid="11267"/>
                                        </p:tgtEl>
                                        <p:attrNameLst>
                                          <p:attrName>ppt_x</p:attrName>
                                        </p:attrNameLst>
                                      </p:cBhvr>
                                      <p:tavLst>
                                        <p:tav tm="0">
                                          <p:val>
                                            <p:strVal val="1+#ppt_w/2"/>
                                          </p:val>
                                        </p:tav>
                                        <p:tav tm="100000">
                                          <p:val>
                                            <p:strVal val="#ppt_x"/>
                                          </p:val>
                                        </p:tav>
                                      </p:tavLst>
                                    </p:anim>
                                    <p:anim calcmode="lin" valueType="num">
                                      <p:cBhvr additive="base">
                                        <p:cTn id="22" dur="500" fill="hold"/>
                                        <p:tgtEl>
                                          <p:spTgt spid="112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8DBD9EB6-F7FE-4D9C-B289-12B09B023CAB}"/>
              </a:ext>
            </a:extLst>
          </p:cNvPr>
          <p:cNvGrpSpPr/>
          <p:nvPr/>
        </p:nvGrpSpPr>
        <p:grpSpPr>
          <a:xfrm>
            <a:off x="1" y="1258659"/>
            <a:ext cx="12192000" cy="4514850"/>
            <a:chOff x="1" y="1258659"/>
            <a:chExt cx="12192000" cy="4514850"/>
          </a:xfrm>
        </p:grpSpPr>
        <p:grpSp>
          <p:nvGrpSpPr>
            <p:cNvPr id="16" name="Group 15">
              <a:extLst>
                <a:ext uri="{FF2B5EF4-FFF2-40B4-BE49-F238E27FC236}">
                  <a16:creationId xmlns="" xmlns:a16="http://schemas.microsoft.com/office/drawing/2014/main" id="{532731D3-EE64-449E-96B1-20F156FB4667}"/>
                </a:ext>
              </a:extLst>
            </p:cNvPr>
            <p:cNvGrpSpPr/>
            <p:nvPr/>
          </p:nvGrpSpPr>
          <p:grpSpPr>
            <a:xfrm>
              <a:off x="1" y="1258659"/>
              <a:ext cx="12192000" cy="4514850"/>
              <a:chOff x="1" y="1258659"/>
              <a:chExt cx="12192000" cy="4514850"/>
            </a:xfrm>
            <a:gradFill>
              <a:gsLst>
                <a:gs pos="0">
                  <a:schemeClr val="accent1"/>
                </a:gs>
                <a:gs pos="100000">
                  <a:schemeClr val="accent2"/>
                </a:gs>
              </a:gsLst>
              <a:lin ang="0" scaled="1"/>
            </a:gradFill>
          </p:grpSpPr>
          <p:sp>
            <p:nvSpPr>
              <p:cNvPr id="3" name="Rectangle 2">
                <a:extLst>
                  <a:ext uri="{FF2B5EF4-FFF2-40B4-BE49-F238E27FC236}">
                    <a16:creationId xmlns="" xmlns:a16="http://schemas.microsoft.com/office/drawing/2014/main" id="{94268D23-FC71-49B0-BA95-2D063FBB2871}"/>
                  </a:ext>
                </a:extLst>
              </p:cNvPr>
              <p:cNvSpPr/>
              <p:nvPr/>
            </p:nvSpPr>
            <p:spPr>
              <a:xfrm>
                <a:off x="1" y="4087583"/>
                <a:ext cx="12192000" cy="168592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Freeform: Shape 3">
                <a:extLst>
                  <a:ext uri="{FF2B5EF4-FFF2-40B4-BE49-F238E27FC236}">
                    <a16:creationId xmlns="" xmlns:a16="http://schemas.microsoft.com/office/drawing/2014/main" id="{2F3268C7-5F8D-4283-876F-09E7E3EB7C38}"/>
                  </a:ext>
                </a:extLst>
              </p:cNvPr>
              <p:cNvSpPr/>
              <p:nvPr/>
            </p:nvSpPr>
            <p:spPr>
              <a:xfrm>
                <a:off x="4218241" y="1258659"/>
                <a:ext cx="7973759" cy="4514850"/>
              </a:xfrm>
              <a:custGeom>
                <a:avLst/>
                <a:gdLst>
                  <a:gd name="connsiteX0" fmla="*/ 1171577 w 4432057"/>
                  <a:gd name="connsiteY0" fmla="*/ 0 h 2343150"/>
                  <a:gd name="connsiteX1" fmla="*/ 4432057 w 4432057"/>
                  <a:gd name="connsiteY1" fmla="*/ 0 h 2343150"/>
                  <a:gd name="connsiteX2" fmla="*/ 4432057 w 4432057"/>
                  <a:gd name="connsiteY2" fmla="*/ 2343150 h 2343150"/>
                  <a:gd name="connsiteX3" fmla="*/ 0 w 4432057"/>
                  <a:gd name="connsiteY3" fmla="*/ 2343150 h 2343150"/>
                </a:gdLst>
                <a:ahLst/>
                <a:cxnLst>
                  <a:cxn ang="0">
                    <a:pos x="connsiteX0" y="connsiteY0"/>
                  </a:cxn>
                  <a:cxn ang="0">
                    <a:pos x="connsiteX1" y="connsiteY1"/>
                  </a:cxn>
                  <a:cxn ang="0">
                    <a:pos x="connsiteX2" y="connsiteY2"/>
                  </a:cxn>
                  <a:cxn ang="0">
                    <a:pos x="connsiteX3" y="connsiteY3"/>
                  </a:cxn>
                </a:cxnLst>
                <a:rect l="l" t="t" r="r" b="b"/>
                <a:pathLst>
                  <a:path w="4432057" h="2343150">
                    <a:moveTo>
                      <a:pt x="1171577" y="0"/>
                    </a:moveTo>
                    <a:lnTo>
                      <a:pt x="4432057" y="0"/>
                    </a:lnTo>
                    <a:lnTo>
                      <a:pt x="4432057" y="2343150"/>
                    </a:lnTo>
                    <a:lnTo>
                      <a:pt x="0" y="2343150"/>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69" name="Group 68">
              <a:extLst>
                <a:ext uri="{FF2B5EF4-FFF2-40B4-BE49-F238E27FC236}">
                  <a16:creationId xmlns="" xmlns:a16="http://schemas.microsoft.com/office/drawing/2014/main" id="{8ED4F7F1-9FA7-4753-BEF1-58754C42B55C}"/>
                </a:ext>
              </a:extLst>
            </p:cNvPr>
            <p:cNvGrpSpPr/>
            <p:nvPr/>
          </p:nvGrpSpPr>
          <p:grpSpPr>
            <a:xfrm>
              <a:off x="7257255" y="1517139"/>
              <a:ext cx="3534390" cy="1077218"/>
              <a:chOff x="7466447" y="1599785"/>
              <a:chExt cx="3534390" cy="1077218"/>
            </a:xfrm>
          </p:grpSpPr>
          <p:sp>
            <p:nvSpPr>
              <p:cNvPr id="46" name="TextBox 45">
                <a:extLst>
                  <a:ext uri="{FF2B5EF4-FFF2-40B4-BE49-F238E27FC236}">
                    <a16:creationId xmlns="" xmlns:a16="http://schemas.microsoft.com/office/drawing/2014/main" id="{972FF134-5113-41BD-870A-A11984F4BCF0}"/>
                  </a:ext>
                </a:extLst>
              </p:cNvPr>
              <p:cNvSpPr txBox="1"/>
              <p:nvPr/>
            </p:nvSpPr>
            <p:spPr>
              <a:xfrm>
                <a:off x="7466447" y="1599785"/>
                <a:ext cx="3534390" cy="1077218"/>
              </a:xfrm>
              <a:prstGeom prst="rect">
                <a:avLst/>
              </a:prstGeom>
              <a:noFill/>
            </p:spPr>
            <p:txBody>
              <a:bodyPr wrap="square" rtlCol="0">
                <a:spAutoFit/>
              </a:bodyPr>
              <a:lstStyle/>
              <a:p>
                <a:r>
                  <a:rPr lang="id-ID" sz="3200" b="1" i="1" spc="300" dirty="0">
                    <a:solidFill>
                      <a:schemeClr val="bg1"/>
                    </a:solidFill>
                    <a:latin typeface="Cafe Nero M54" panose="02000500000000000000" pitchFamily="2" charset="0"/>
                  </a:rPr>
                  <a:t>Cyber Awareness</a:t>
                </a:r>
              </a:p>
              <a:p>
                <a:r>
                  <a:rPr lang="id-ID" sz="3200" b="1" i="1" spc="300" dirty="0">
                    <a:solidFill>
                      <a:schemeClr val="bg1"/>
                    </a:solidFill>
                    <a:latin typeface="Cafe Nero M54" panose="02000500000000000000" pitchFamily="2" charset="0"/>
                  </a:rPr>
                  <a:t>Campaign</a:t>
                </a:r>
                <a:endParaRPr lang="en-US" sz="3200" b="1" i="1" spc="300" dirty="0">
                  <a:solidFill>
                    <a:schemeClr val="bg1"/>
                  </a:solidFill>
                  <a:latin typeface="Cafe Nero M54" panose="02000500000000000000" pitchFamily="2" charset="0"/>
                </a:endParaRPr>
              </a:p>
            </p:txBody>
          </p:sp>
          <p:cxnSp>
            <p:nvCxnSpPr>
              <p:cNvPr id="64" name="Straight Connector 63">
                <a:extLst>
                  <a:ext uri="{FF2B5EF4-FFF2-40B4-BE49-F238E27FC236}">
                    <a16:creationId xmlns="" xmlns:a16="http://schemas.microsoft.com/office/drawing/2014/main" id="{BC5DC18D-D850-4E86-BB2E-39F5C739656B}"/>
                  </a:ext>
                </a:extLst>
              </p:cNvPr>
              <p:cNvCxnSpPr>
                <a:cxnSpLocks/>
              </p:cNvCxnSpPr>
              <p:nvPr/>
            </p:nvCxnSpPr>
            <p:spPr>
              <a:xfrm>
                <a:off x="9280553" y="2407807"/>
                <a:ext cx="24921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53" name="Group 52">
            <a:extLst>
              <a:ext uri="{FF2B5EF4-FFF2-40B4-BE49-F238E27FC236}">
                <a16:creationId xmlns="" xmlns:a16="http://schemas.microsoft.com/office/drawing/2014/main" id="{FBEDC213-C3ED-4E48-A360-2F0B379CC52E}"/>
              </a:ext>
            </a:extLst>
          </p:cNvPr>
          <p:cNvGrpSpPr/>
          <p:nvPr/>
        </p:nvGrpSpPr>
        <p:grpSpPr>
          <a:xfrm rot="5400000">
            <a:off x="7929855" y="620245"/>
            <a:ext cx="5683673" cy="5683673"/>
            <a:chOff x="-3281684" y="311783"/>
            <a:chExt cx="6234434" cy="6234434"/>
          </a:xfrm>
        </p:grpSpPr>
        <p:sp>
          <p:nvSpPr>
            <p:cNvPr id="54" name="Oval 53">
              <a:extLst>
                <a:ext uri="{FF2B5EF4-FFF2-40B4-BE49-F238E27FC236}">
                  <a16:creationId xmlns="" xmlns:a16="http://schemas.microsoft.com/office/drawing/2014/main" id="{6EA51B02-2EAB-46B5-8B00-B91673C2039D}"/>
                </a:ext>
              </a:extLst>
            </p:cNvPr>
            <p:cNvSpPr/>
            <p:nvPr/>
          </p:nvSpPr>
          <p:spPr>
            <a:xfrm>
              <a:off x="1536600" y="4497904"/>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 xmlns:a16="http://schemas.microsoft.com/office/drawing/2014/main" id="{96C9E733-D0F1-4E2A-8ACE-C648182ADE47}"/>
                </a:ext>
              </a:extLst>
            </p:cNvPr>
            <p:cNvSpPr/>
            <p:nvPr/>
          </p:nvSpPr>
          <p:spPr>
            <a:xfrm>
              <a:off x="1672329" y="2421971"/>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 xmlns:a16="http://schemas.microsoft.com/office/drawing/2014/main" id="{4BE5ACBF-6A39-4F30-8562-A3C065EEE183}"/>
                </a:ext>
              </a:extLst>
            </p:cNvPr>
            <p:cNvSpPr/>
            <p:nvPr/>
          </p:nvSpPr>
          <p:spPr>
            <a:xfrm>
              <a:off x="-2889106" y="704361"/>
              <a:ext cx="5449278" cy="5449278"/>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 xmlns:a16="http://schemas.microsoft.com/office/drawing/2014/main" id="{EA5FBD18-5550-4C51-BC40-CA76526A1484}"/>
                </a:ext>
              </a:extLst>
            </p:cNvPr>
            <p:cNvSpPr/>
            <p:nvPr/>
          </p:nvSpPr>
          <p:spPr>
            <a:xfrm>
              <a:off x="-3281684" y="311783"/>
              <a:ext cx="6234434" cy="6234434"/>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 xmlns:a16="http://schemas.microsoft.com/office/drawing/2014/main" id="{39804011-8F50-4258-B501-E648FC24D3D1}"/>
                </a:ext>
              </a:extLst>
            </p:cNvPr>
            <p:cNvSpPr/>
            <p:nvPr/>
          </p:nvSpPr>
          <p:spPr>
            <a:xfrm>
              <a:off x="-2309097" y="1284370"/>
              <a:ext cx="4289259" cy="4289259"/>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 xmlns:a16="http://schemas.microsoft.com/office/drawing/2014/main" id="{DCD3E133-33BD-4B26-81D5-FFE7A450EBF9}"/>
                </a:ext>
              </a:extLst>
            </p:cNvPr>
            <p:cNvSpPr/>
            <p:nvPr/>
          </p:nvSpPr>
          <p:spPr>
            <a:xfrm>
              <a:off x="-1784708" y="1808759"/>
              <a:ext cx="3240481" cy="3240481"/>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 xmlns:a16="http://schemas.microsoft.com/office/drawing/2014/main" id="{B9C971B8-E52C-48B6-82D5-F22BA611F60E}"/>
                </a:ext>
              </a:extLst>
            </p:cNvPr>
            <p:cNvSpPr/>
            <p:nvPr/>
          </p:nvSpPr>
          <p:spPr>
            <a:xfrm>
              <a:off x="1774941" y="1518036"/>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 xmlns:a16="http://schemas.microsoft.com/office/drawing/2014/main" id="{94A5BBB5-83B2-4062-A772-F846659CA92D}"/>
                </a:ext>
              </a:extLst>
            </p:cNvPr>
            <p:cNvSpPr/>
            <p:nvPr/>
          </p:nvSpPr>
          <p:spPr>
            <a:xfrm>
              <a:off x="-2970318" y="2972449"/>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 xmlns:a16="http://schemas.microsoft.com/office/drawing/2014/main" id="{ED8B3F5F-D6C9-4140-AA00-E31B595C215C}"/>
                </a:ext>
              </a:extLst>
            </p:cNvPr>
            <p:cNvSpPr/>
            <p:nvPr/>
          </p:nvSpPr>
          <p:spPr>
            <a:xfrm>
              <a:off x="-2154023" y="231461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 xmlns:a16="http://schemas.microsoft.com/office/drawing/2014/main" id="{4B721E65-E297-4EEF-B6E6-6AD74E03EF90}"/>
                </a:ext>
              </a:extLst>
            </p:cNvPr>
            <p:cNvSpPr/>
            <p:nvPr/>
          </p:nvSpPr>
          <p:spPr>
            <a:xfrm>
              <a:off x="-2647629" y="472149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 xmlns:a16="http://schemas.microsoft.com/office/drawing/2014/main" id="{57CECAE9-7D48-4E9D-9815-03F55EBAFFE2}"/>
                </a:ext>
              </a:extLst>
            </p:cNvPr>
            <p:cNvSpPr/>
            <p:nvPr/>
          </p:nvSpPr>
          <p:spPr>
            <a:xfrm>
              <a:off x="-656338" y="4895578"/>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 xmlns:a16="http://schemas.microsoft.com/office/drawing/2014/main" id="{F26FCFCD-5000-4A6B-B862-FF4C456CBE02}"/>
              </a:ext>
            </a:extLst>
          </p:cNvPr>
          <p:cNvGrpSpPr/>
          <p:nvPr/>
        </p:nvGrpSpPr>
        <p:grpSpPr>
          <a:xfrm>
            <a:off x="6262777" y="2710073"/>
            <a:ext cx="5408523" cy="1405281"/>
            <a:chOff x="6262777" y="2926069"/>
            <a:chExt cx="5408523" cy="1405281"/>
          </a:xfrm>
        </p:grpSpPr>
        <p:sp>
          <p:nvSpPr>
            <p:cNvPr id="43" name="TextBox 42">
              <a:extLst>
                <a:ext uri="{FF2B5EF4-FFF2-40B4-BE49-F238E27FC236}">
                  <a16:creationId xmlns="" xmlns:a16="http://schemas.microsoft.com/office/drawing/2014/main" id="{38FF455F-01A3-484F-A83B-CB089725575C}"/>
                </a:ext>
              </a:extLst>
            </p:cNvPr>
            <p:cNvSpPr txBox="1"/>
            <p:nvPr/>
          </p:nvSpPr>
          <p:spPr>
            <a:xfrm>
              <a:off x="6262777" y="3278754"/>
              <a:ext cx="5408523" cy="1052596"/>
            </a:xfrm>
            <a:prstGeom prst="rect">
              <a:avLst/>
            </a:prstGeom>
            <a:noFill/>
          </p:spPr>
          <p:txBody>
            <a:bodyPr wrap="square" rtlCol="0">
              <a:spAutoFit/>
            </a:bodyPr>
            <a:lstStyle/>
            <a:p>
              <a:pPr algn="ctr">
                <a:lnSpc>
                  <a:spcPct val="130000"/>
                </a:lnSpc>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OUR AIM IS TO CREATE AWARENESS AMONG</a:t>
              </a:r>
            </a:p>
            <a:p>
              <a:pPr algn="ctr">
                <a:lnSpc>
                  <a:spcPct val="130000"/>
                </a:lnSpc>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POLICE OFFICERS, THE PUBLIC, ESPECIALLY</a:t>
              </a:r>
            </a:p>
            <a:p>
              <a:pPr algn="ctr">
                <a:lnSpc>
                  <a:spcPct val="130000"/>
                </a:lnSpc>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WOMEN AND GIRLS, ON THE SHARP RISE IN</a:t>
              </a:r>
            </a:p>
            <a:p>
              <a:pPr algn="ctr">
                <a:lnSpc>
                  <a:spcPct val="130000"/>
                </a:lnSpc>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CYBERCRIMES IN THE STATE.</a:t>
              </a:r>
            </a:p>
          </p:txBody>
        </p:sp>
        <p:sp>
          <p:nvSpPr>
            <p:cNvPr id="44" name="TextBox 43">
              <a:extLst>
                <a:ext uri="{FF2B5EF4-FFF2-40B4-BE49-F238E27FC236}">
                  <a16:creationId xmlns="" xmlns:a16="http://schemas.microsoft.com/office/drawing/2014/main" id="{35DF2444-3D6D-4ECD-A743-CEBF3A0F5E2D}"/>
                </a:ext>
              </a:extLst>
            </p:cNvPr>
            <p:cNvSpPr txBox="1"/>
            <p:nvPr/>
          </p:nvSpPr>
          <p:spPr>
            <a:xfrm>
              <a:off x="6916059" y="2926069"/>
              <a:ext cx="4455884" cy="368114"/>
            </a:xfrm>
            <a:prstGeom prst="rect">
              <a:avLst/>
            </a:prstGeom>
            <a:noFill/>
          </p:spPr>
          <p:txBody>
            <a:bodyPr wrap="square" rtlCol="0">
              <a:spAutoFit/>
            </a:bodyPr>
            <a:lstStyle/>
            <a:p>
              <a:pPr algn="ctr">
                <a:lnSpc>
                  <a:spcPct val="120000"/>
                </a:lnSpc>
              </a:pPr>
              <a:r>
                <a:rPr lang="en-US" sz="1600" dirty="0">
                  <a:solidFill>
                    <a:schemeClr val="bg1"/>
                  </a:solidFill>
                  <a:latin typeface="Montserrat" panose="00000500000000000000" pitchFamily="50" charset="0"/>
                </a:rPr>
                <a:t>Welcome to our presentation!</a:t>
              </a:r>
            </a:p>
          </p:txBody>
        </p:sp>
      </p:grpSp>
      <p:grpSp>
        <p:nvGrpSpPr>
          <p:cNvPr id="7" name="Group 6">
            <a:extLst>
              <a:ext uri="{FF2B5EF4-FFF2-40B4-BE49-F238E27FC236}">
                <a16:creationId xmlns="" xmlns:a16="http://schemas.microsoft.com/office/drawing/2014/main" id="{D8C74F55-13F0-4060-BC3F-85E6C3AE37F3}"/>
              </a:ext>
            </a:extLst>
          </p:cNvPr>
          <p:cNvGrpSpPr/>
          <p:nvPr/>
        </p:nvGrpSpPr>
        <p:grpSpPr>
          <a:xfrm>
            <a:off x="1790673" y="2313407"/>
            <a:ext cx="5781702" cy="6419465"/>
            <a:chOff x="1790673" y="2313407"/>
            <a:chExt cx="5781702" cy="6419465"/>
          </a:xfrm>
        </p:grpSpPr>
        <p:sp>
          <p:nvSpPr>
            <p:cNvPr id="11" name="Parallelogram 10">
              <a:extLst>
                <a:ext uri="{FF2B5EF4-FFF2-40B4-BE49-F238E27FC236}">
                  <a16:creationId xmlns="" xmlns:a16="http://schemas.microsoft.com/office/drawing/2014/main" id="{F7CA3FC5-4107-4723-8E6D-C8CBFDFEAB7D}"/>
                </a:ext>
              </a:extLst>
            </p:cNvPr>
            <p:cNvSpPr/>
            <p:nvPr/>
          </p:nvSpPr>
          <p:spPr>
            <a:xfrm rot="2700000">
              <a:off x="1480192" y="3067533"/>
              <a:ext cx="6419465" cy="4911213"/>
            </a:xfrm>
            <a:prstGeom prst="parallelogram">
              <a:avLst>
                <a:gd name="adj" fmla="val 10059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 name="Group 60">
              <a:extLst>
                <a:ext uri="{FF2B5EF4-FFF2-40B4-BE49-F238E27FC236}">
                  <a16:creationId xmlns="" xmlns:a16="http://schemas.microsoft.com/office/drawing/2014/main" id="{57E5C777-E1E7-4A14-BF24-FD671CC85FDD}"/>
                </a:ext>
              </a:extLst>
            </p:cNvPr>
            <p:cNvGrpSpPr/>
            <p:nvPr/>
          </p:nvGrpSpPr>
          <p:grpSpPr>
            <a:xfrm>
              <a:off x="3659297" y="5110028"/>
              <a:ext cx="3913078" cy="824246"/>
              <a:chOff x="3659297" y="5110028"/>
              <a:chExt cx="3913078" cy="824246"/>
            </a:xfrm>
          </p:grpSpPr>
          <p:sp>
            <p:nvSpPr>
              <p:cNvPr id="56" name="TextBox 55">
                <a:extLst>
                  <a:ext uri="{FF2B5EF4-FFF2-40B4-BE49-F238E27FC236}">
                    <a16:creationId xmlns="" xmlns:a16="http://schemas.microsoft.com/office/drawing/2014/main" id="{8935E9ED-CAE0-4ECA-8913-89E5D26C4948}"/>
                  </a:ext>
                </a:extLst>
              </p:cNvPr>
              <p:cNvSpPr txBox="1"/>
              <p:nvPr/>
            </p:nvSpPr>
            <p:spPr>
              <a:xfrm flipH="1">
                <a:off x="3659297" y="5110028"/>
                <a:ext cx="2957404" cy="400110"/>
              </a:xfrm>
              <a:prstGeom prst="rect">
                <a:avLst/>
              </a:prstGeom>
              <a:noFill/>
            </p:spPr>
            <p:txBody>
              <a:bodyPr wrap="square" lIns="91440" tIns="45720" rIns="91440" bIns="45720" rtlCol="0">
                <a:spAutoFit/>
              </a:bodyPr>
              <a:lstStyle/>
              <a:p>
                <a:r>
                  <a:rPr lang="en-US" sz="2000" b="1" dirty="0">
                    <a:solidFill>
                      <a:schemeClr val="bg1"/>
                    </a:solidFill>
                    <a:latin typeface="Montserrat" panose="00000500000000000000" pitchFamily="50" charset="0"/>
                    <a:ea typeface="Liberation Sans" panose="020B0604020202020204" pitchFamily="34" charset="0"/>
                    <a:cs typeface="Segoe UI" panose="020B0502040204020203" pitchFamily="34" charset="0"/>
                  </a:rPr>
                  <a:t>New Technology</a:t>
                </a:r>
              </a:p>
            </p:txBody>
          </p:sp>
          <p:sp>
            <p:nvSpPr>
              <p:cNvPr id="57" name="Rectangle 56">
                <a:extLst>
                  <a:ext uri="{FF2B5EF4-FFF2-40B4-BE49-F238E27FC236}">
                    <a16:creationId xmlns="" xmlns:a16="http://schemas.microsoft.com/office/drawing/2014/main" id="{1A1F481C-2769-4763-ADD2-1F1B7472A9AE}"/>
                  </a:ext>
                </a:extLst>
              </p:cNvPr>
              <p:cNvSpPr/>
              <p:nvPr/>
            </p:nvSpPr>
            <p:spPr>
              <a:xfrm flipH="1">
                <a:off x="3659297" y="5419325"/>
                <a:ext cx="3913078" cy="514949"/>
              </a:xfrm>
              <a:prstGeom prst="rect">
                <a:avLst/>
              </a:prstGeom>
            </p:spPr>
            <p:txBody>
              <a:bodyPr wrap="square">
                <a:spAutoFit/>
              </a:bodyPr>
              <a:lstStyle/>
              <a:p>
                <a:pPr>
                  <a:lnSpc>
                    <a:spcPct val="120000"/>
                  </a:lnSpc>
                </a:pPr>
                <a:r>
                  <a:rPr lang="en-US" sz="1200" dirty="0">
                    <a:solidFill>
                      <a:schemeClr val="bg1"/>
                    </a:solidFill>
                    <a:latin typeface="Segoe UI Light" panose="020B0502040204020203" pitchFamily="34" charset="0"/>
                    <a:cs typeface="Segoe UI Light" panose="020B0502040204020203" pitchFamily="34" charset="0"/>
                  </a:rPr>
                  <a:t>A wonderful serenity has taken possession of my entire soul, like these. </a:t>
                </a:r>
              </a:p>
            </p:txBody>
          </p:sp>
        </p:grpSp>
        <p:sp>
          <p:nvSpPr>
            <p:cNvPr id="60" name="TextBox 59">
              <a:extLst>
                <a:ext uri="{FF2B5EF4-FFF2-40B4-BE49-F238E27FC236}">
                  <a16:creationId xmlns="" xmlns:a16="http://schemas.microsoft.com/office/drawing/2014/main" id="{77A9A883-CC9C-4E9E-B89F-7A7D25B7F71C}"/>
                </a:ext>
              </a:extLst>
            </p:cNvPr>
            <p:cNvSpPr txBox="1"/>
            <p:nvPr/>
          </p:nvSpPr>
          <p:spPr>
            <a:xfrm>
              <a:off x="1790673" y="5189783"/>
              <a:ext cx="1868623" cy="698076"/>
            </a:xfrm>
            <a:prstGeom prst="rect">
              <a:avLst/>
            </a:prstGeom>
            <a:noFill/>
          </p:spPr>
          <p:txBody>
            <a:bodyPr wrap="square" rtlCol="0">
              <a:spAutoFit/>
            </a:bodyPr>
            <a:lstStyle/>
            <a:p>
              <a:pPr>
                <a:lnSpc>
                  <a:spcPct val="80000"/>
                </a:lnSpc>
              </a:pPr>
              <a:r>
                <a:rPr lang="en-US" sz="4800" b="1" dirty="0" smtClean="0">
                  <a:solidFill>
                    <a:schemeClr val="bg1"/>
                  </a:solidFill>
                  <a:latin typeface="Montserrat" panose="00000500000000000000" pitchFamily="50" charset="0"/>
                </a:rPr>
                <a:t>2022</a:t>
              </a:r>
              <a:endParaRPr lang="en-US" sz="4800" b="1" dirty="0">
                <a:solidFill>
                  <a:schemeClr val="bg1"/>
                </a:solidFill>
                <a:latin typeface="Montserrat" panose="00000500000000000000" pitchFamily="50" charset="0"/>
              </a:endParaRPr>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758" y="620245"/>
            <a:ext cx="3552021" cy="3232894"/>
          </a:xfrm>
          <a:prstGeom prst="rect">
            <a:avLst/>
          </a:prstGeom>
        </p:spPr>
      </p:pic>
    </p:spTree>
    <p:extLst>
      <p:ext uri="{BB962C8B-B14F-4D97-AF65-F5344CB8AC3E}">
        <p14:creationId xmlns:p14="http://schemas.microsoft.com/office/powerpoint/2010/main" val="2819625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1000" fill="hold"/>
                                        <p:tgtEl>
                                          <p:spTgt spid="42"/>
                                        </p:tgtEl>
                                        <p:attrNameLst>
                                          <p:attrName>ppt_x</p:attrName>
                                        </p:attrNameLst>
                                      </p:cBhvr>
                                      <p:tavLst>
                                        <p:tav tm="0">
                                          <p:val>
                                            <p:strVal val="#ppt_x"/>
                                          </p:val>
                                        </p:tav>
                                        <p:tav tm="100000">
                                          <p:val>
                                            <p:strVal val="#ppt_x"/>
                                          </p:val>
                                        </p:tav>
                                      </p:tavLst>
                                    </p:anim>
                                    <p:anim calcmode="lin" valueType="num">
                                      <p:cBhvr additive="base">
                                        <p:cTn id="16" dur="1000" fill="hold"/>
                                        <p:tgtEl>
                                          <p:spTgt spid="42"/>
                                        </p:tgtEl>
                                        <p:attrNameLst>
                                          <p:attrName>ppt_y</p:attrName>
                                        </p:attrNameLst>
                                      </p:cBhvr>
                                      <p:tavLst>
                                        <p:tav tm="0">
                                          <p:val>
                                            <p:strVal val="1+#ppt_h/2"/>
                                          </p:val>
                                        </p:tav>
                                        <p:tav tm="100000">
                                          <p:val>
                                            <p:strVal val="#ppt_y"/>
                                          </p:val>
                                        </p:tav>
                                      </p:tavLst>
                                    </p:anim>
                                  </p:childTnLst>
                                </p:cTn>
                              </p:par>
                              <p:par>
                                <p:cTn id="17" presetID="16" presetClass="entr" presetSubtype="37"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10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1000"/>
                                        <p:tgtEl>
                                          <p:spTgt spid="53"/>
                                        </p:tgtEl>
                                      </p:cBhvr>
                                    </p:animEffect>
                                  </p:childTnLst>
                                </p:cTn>
                              </p:par>
                              <p:par>
                                <p:cTn id="23" presetID="26" presetClass="emph" presetSubtype="0" fill="hold" nodeType="withEffect">
                                  <p:stCondLst>
                                    <p:cond delay="0"/>
                                  </p:stCondLst>
                                  <p:childTnLst>
                                    <p:animEffect transition="out" filter="fade">
                                      <p:cBhvr>
                                        <p:cTn id="24" dur="2000" tmFilter="0, 0; .2, .5; .8, .5; 1, 0"/>
                                        <p:tgtEl>
                                          <p:spTgt spid="53"/>
                                        </p:tgtEl>
                                      </p:cBhvr>
                                    </p:animEffect>
                                    <p:animScale>
                                      <p:cBhvr>
                                        <p:cTn id="25" dur="100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20073" y="2367896"/>
            <a:ext cx="6678613" cy="2524126"/>
            <a:chOff x="320073" y="2367896"/>
            <a:chExt cx="6678613" cy="2524126"/>
          </a:xfrm>
        </p:grpSpPr>
        <p:sp>
          <p:nvSpPr>
            <p:cNvPr id="4" name="Rectangle: Rounded Corners 32">
              <a:extLst>
                <a:ext uri="{FF2B5EF4-FFF2-40B4-BE49-F238E27FC236}">
                  <a16:creationId xmlns="" xmlns:a16="http://schemas.microsoft.com/office/drawing/2014/main" id="{BF6A1810-F097-47C8-8CEC-59C6419838BD}"/>
                </a:ext>
              </a:extLst>
            </p:cNvPr>
            <p:cNvSpPr/>
            <p:nvPr/>
          </p:nvSpPr>
          <p:spPr>
            <a:xfrm>
              <a:off x="320073" y="2367896"/>
              <a:ext cx="6678613" cy="2524126"/>
            </a:xfrm>
            <a:prstGeom prst="roundRect">
              <a:avLst>
                <a:gd name="adj" fmla="val 2810"/>
              </a:avLst>
            </a:prstGeom>
            <a:solidFill>
              <a:schemeClr val="bg1"/>
            </a:solidFill>
            <a:ln>
              <a:noFill/>
            </a:ln>
            <a:effectLst>
              <a:outerShdw blurRad="5080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478" y="2475363"/>
              <a:ext cx="6475799" cy="2309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5"/>
          <p:cNvGrpSpPr/>
          <p:nvPr/>
        </p:nvGrpSpPr>
        <p:grpSpPr>
          <a:xfrm>
            <a:off x="3760787" y="271464"/>
            <a:ext cx="6678613" cy="2524126"/>
            <a:chOff x="3760787" y="271464"/>
            <a:chExt cx="6678613" cy="2524126"/>
          </a:xfrm>
        </p:grpSpPr>
        <p:sp>
          <p:nvSpPr>
            <p:cNvPr id="2" name="Rectangle: Rounded Corners 32">
              <a:extLst>
                <a:ext uri="{FF2B5EF4-FFF2-40B4-BE49-F238E27FC236}">
                  <a16:creationId xmlns="" xmlns:a16="http://schemas.microsoft.com/office/drawing/2014/main" id="{BF6A1810-F097-47C8-8CEC-59C6419838BD}"/>
                </a:ext>
              </a:extLst>
            </p:cNvPr>
            <p:cNvSpPr/>
            <p:nvPr/>
          </p:nvSpPr>
          <p:spPr>
            <a:xfrm>
              <a:off x="3760787" y="271464"/>
              <a:ext cx="6678613" cy="2524126"/>
            </a:xfrm>
            <a:prstGeom prst="roundRect">
              <a:avLst>
                <a:gd name="adj" fmla="val 2810"/>
              </a:avLst>
            </a:prstGeom>
            <a:solidFill>
              <a:schemeClr val="bg1"/>
            </a:solidFill>
            <a:ln>
              <a:noFill/>
            </a:ln>
            <a:effectLst>
              <a:outerShdw blurRad="5080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068" y="375667"/>
              <a:ext cx="6496050" cy="2325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a:off x="5359786" y="3537348"/>
            <a:ext cx="6678613" cy="2524126"/>
            <a:chOff x="5359786" y="3537348"/>
            <a:chExt cx="6678613" cy="2524126"/>
          </a:xfrm>
        </p:grpSpPr>
        <p:sp>
          <p:nvSpPr>
            <p:cNvPr id="7" name="Rectangle: Rounded Corners 32">
              <a:extLst>
                <a:ext uri="{FF2B5EF4-FFF2-40B4-BE49-F238E27FC236}">
                  <a16:creationId xmlns="" xmlns:a16="http://schemas.microsoft.com/office/drawing/2014/main" id="{BF6A1810-F097-47C8-8CEC-59C6419838BD}"/>
                </a:ext>
              </a:extLst>
            </p:cNvPr>
            <p:cNvSpPr/>
            <p:nvPr/>
          </p:nvSpPr>
          <p:spPr>
            <a:xfrm>
              <a:off x="5359786" y="3537348"/>
              <a:ext cx="6678613" cy="2524126"/>
            </a:xfrm>
            <a:prstGeom prst="roundRect">
              <a:avLst>
                <a:gd name="adj" fmla="val 2810"/>
              </a:avLst>
            </a:prstGeom>
            <a:solidFill>
              <a:schemeClr val="bg1"/>
            </a:solidFill>
            <a:ln>
              <a:noFill/>
            </a:ln>
            <a:effectLst>
              <a:outerShdw blurRad="5080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2967" y="3645392"/>
              <a:ext cx="6572250" cy="23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10549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6973" y="361861"/>
            <a:ext cx="7277100" cy="1538883"/>
          </a:xfrm>
          <a:prstGeom prst="rect">
            <a:avLst/>
          </a:prstGeom>
        </p:spPr>
        <p:txBody>
          <a:bodyPr wrap="square">
            <a:spAutoFit/>
          </a:bodyPr>
          <a:lstStyle/>
          <a:p>
            <a:pPr algn="ctr"/>
            <a:r>
              <a:rPr lang="en-US" b="1" dirty="0" smtClean="0">
                <a:latin typeface="Poppins" pitchFamily="2" charset="0"/>
                <a:cs typeface="Poppins" pitchFamily="2" charset="0"/>
              </a:rPr>
              <a:t>WI TH GREAT VI SI ON AND AWARENESS,  </a:t>
            </a:r>
          </a:p>
          <a:p>
            <a:pPr algn="ctr"/>
            <a:r>
              <a:rPr lang="en-US" b="1" dirty="0" smtClean="0">
                <a:latin typeface="Poppins" pitchFamily="2" charset="0"/>
                <a:cs typeface="Poppins" pitchFamily="2" charset="0"/>
              </a:rPr>
              <a:t>WE CAN SECURE OUR POLICE</a:t>
            </a:r>
          </a:p>
          <a:p>
            <a:pPr algn="ctr"/>
            <a:r>
              <a:rPr lang="en-US" b="1" dirty="0" smtClean="0">
                <a:latin typeface="Poppins" pitchFamily="2" charset="0"/>
                <a:cs typeface="Poppins" pitchFamily="2" charset="0"/>
              </a:rPr>
              <a:t>PERSONALS AND OUR CITIZENS FROM BEI NG A VI CTI M OF </a:t>
            </a:r>
            <a:r>
              <a:rPr lang="en-US" sz="4000" b="1" dirty="0" smtClean="0">
                <a:solidFill>
                  <a:srgbClr val="0F0BFE"/>
                </a:solidFill>
                <a:latin typeface="Poppins" pitchFamily="2" charset="0"/>
                <a:cs typeface="Poppins" pitchFamily="2" charset="0"/>
              </a:rPr>
              <a:t>CYBER CRI ME.</a:t>
            </a:r>
            <a:endParaRPr lang="en-US" sz="4000" dirty="0">
              <a:solidFill>
                <a:srgbClr val="0F0BFE"/>
              </a:solidFill>
              <a:latin typeface="Poppins" pitchFamily="2" charset="0"/>
              <a:cs typeface="Poppins" pitchFamily="2" charset="0"/>
            </a:endParaRP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491" y="1867913"/>
            <a:ext cx="9136063"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095500" y="4933950"/>
            <a:ext cx="7277100" cy="1046440"/>
          </a:xfrm>
          <a:prstGeom prst="rect">
            <a:avLst/>
          </a:prstGeom>
        </p:spPr>
        <p:txBody>
          <a:bodyPr wrap="square">
            <a:spAutoFit/>
          </a:bodyPr>
          <a:lstStyle/>
          <a:p>
            <a:r>
              <a:rPr lang="en-US" b="1" dirty="0">
                <a:latin typeface="Poppins" pitchFamily="2" charset="0"/>
                <a:cs typeface="Poppins" pitchFamily="2" charset="0"/>
              </a:rPr>
              <a:t>LET US HAVE A LOOK AT</a:t>
            </a:r>
          </a:p>
          <a:p>
            <a:r>
              <a:rPr lang="en-US" sz="4400" b="1" dirty="0">
                <a:solidFill>
                  <a:srgbClr val="0F0BFE"/>
                </a:solidFill>
                <a:latin typeface="Poppins" pitchFamily="2" charset="0"/>
                <a:cs typeface="Poppins" pitchFamily="2" charset="0"/>
              </a:rPr>
              <a:t>PROJECTI ON </a:t>
            </a:r>
            <a:r>
              <a:rPr lang="en-US" sz="4400" b="1" dirty="0" smtClean="0">
                <a:solidFill>
                  <a:srgbClr val="0F0BFE"/>
                </a:solidFill>
                <a:latin typeface="Poppins" pitchFamily="2" charset="0"/>
                <a:cs typeface="Poppins" pitchFamily="2" charset="0"/>
              </a:rPr>
              <a:t>PLAN ! </a:t>
            </a:r>
            <a:endParaRPr lang="en-US" sz="8000" dirty="0">
              <a:solidFill>
                <a:srgbClr val="0F0BFE"/>
              </a:solidFill>
              <a:latin typeface="Poppins" pitchFamily="2" charset="0"/>
              <a:cs typeface="Poppins" pitchFamily="2" charset="0"/>
            </a:endParaRPr>
          </a:p>
        </p:txBody>
      </p:sp>
    </p:spTree>
    <p:extLst>
      <p:ext uri="{BB962C8B-B14F-4D97-AF65-F5344CB8AC3E}">
        <p14:creationId xmlns:p14="http://schemas.microsoft.com/office/powerpoint/2010/main" val="115781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5363"/>
                                        </p:tgtEl>
                                      </p:cBhvr>
                                    </p:animEffect>
                                    <p:animScale>
                                      <p:cBhvr>
                                        <p:cTn id="7" dur="250" autoRev="1" fill="hold"/>
                                        <p:tgtEl>
                                          <p:spTgt spid="1536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20073" y="2367896"/>
            <a:ext cx="6678613" cy="2524126"/>
            <a:chOff x="320073" y="2367896"/>
            <a:chExt cx="6678613" cy="2524126"/>
          </a:xfrm>
        </p:grpSpPr>
        <p:sp>
          <p:nvSpPr>
            <p:cNvPr id="4" name="Rectangle: Rounded Corners 32">
              <a:extLst>
                <a:ext uri="{FF2B5EF4-FFF2-40B4-BE49-F238E27FC236}">
                  <a16:creationId xmlns="" xmlns:a16="http://schemas.microsoft.com/office/drawing/2014/main" id="{BF6A1810-F097-47C8-8CEC-59C6419838BD}"/>
                </a:ext>
              </a:extLst>
            </p:cNvPr>
            <p:cNvSpPr/>
            <p:nvPr/>
          </p:nvSpPr>
          <p:spPr>
            <a:xfrm>
              <a:off x="320073" y="2367896"/>
              <a:ext cx="6678613" cy="2524126"/>
            </a:xfrm>
            <a:prstGeom prst="roundRect">
              <a:avLst>
                <a:gd name="adj" fmla="val 2810"/>
              </a:avLst>
            </a:prstGeom>
            <a:solidFill>
              <a:schemeClr val="bg1"/>
            </a:solidFill>
            <a:ln>
              <a:noFill/>
            </a:ln>
            <a:effectLst>
              <a:outerShdw blurRad="5080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204" y="2530767"/>
              <a:ext cx="6284343" cy="2229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p:cNvGrpSpPr/>
          <p:nvPr/>
        </p:nvGrpSpPr>
        <p:grpSpPr>
          <a:xfrm>
            <a:off x="3760787" y="271464"/>
            <a:ext cx="6678613" cy="2524126"/>
            <a:chOff x="3760787" y="271464"/>
            <a:chExt cx="6678613" cy="2524126"/>
          </a:xfrm>
        </p:grpSpPr>
        <p:sp>
          <p:nvSpPr>
            <p:cNvPr id="2" name="Rectangle: Rounded Corners 32">
              <a:extLst>
                <a:ext uri="{FF2B5EF4-FFF2-40B4-BE49-F238E27FC236}">
                  <a16:creationId xmlns="" xmlns:a16="http://schemas.microsoft.com/office/drawing/2014/main" id="{BF6A1810-F097-47C8-8CEC-59C6419838BD}"/>
                </a:ext>
              </a:extLst>
            </p:cNvPr>
            <p:cNvSpPr/>
            <p:nvPr/>
          </p:nvSpPr>
          <p:spPr>
            <a:xfrm>
              <a:off x="3760787" y="271464"/>
              <a:ext cx="6678613" cy="2524126"/>
            </a:xfrm>
            <a:prstGeom prst="roundRect">
              <a:avLst>
                <a:gd name="adj" fmla="val 2810"/>
              </a:avLst>
            </a:prstGeom>
            <a:solidFill>
              <a:schemeClr val="bg1"/>
            </a:solidFill>
            <a:ln>
              <a:noFill/>
            </a:ln>
            <a:effectLst>
              <a:outerShdw blurRad="5080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346347"/>
              <a:ext cx="6357714" cy="226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5359786" y="3537348"/>
            <a:ext cx="6678613" cy="2524126"/>
            <a:chOff x="5359786" y="3537348"/>
            <a:chExt cx="6678613" cy="2524126"/>
          </a:xfrm>
        </p:grpSpPr>
        <p:sp>
          <p:nvSpPr>
            <p:cNvPr id="7" name="Rectangle: Rounded Corners 32">
              <a:extLst>
                <a:ext uri="{FF2B5EF4-FFF2-40B4-BE49-F238E27FC236}">
                  <a16:creationId xmlns="" xmlns:a16="http://schemas.microsoft.com/office/drawing/2014/main" id="{BF6A1810-F097-47C8-8CEC-59C6419838BD}"/>
                </a:ext>
              </a:extLst>
            </p:cNvPr>
            <p:cNvSpPr/>
            <p:nvPr/>
          </p:nvSpPr>
          <p:spPr>
            <a:xfrm>
              <a:off x="5359786" y="3537348"/>
              <a:ext cx="6678613" cy="2524126"/>
            </a:xfrm>
            <a:prstGeom prst="roundRect">
              <a:avLst>
                <a:gd name="adj" fmla="val 2810"/>
              </a:avLst>
            </a:prstGeom>
            <a:solidFill>
              <a:schemeClr val="bg1"/>
            </a:solidFill>
            <a:ln>
              <a:noFill/>
            </a:ln>
            <a:effectLst>
              <a:outerShdw blurRad="5080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8193" y="3648473"/>
              <a:ext cx="6421798" cy="230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86155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4306" b="24306"/>
          <a:stretch>
            <a:fillRect/>
          </a:stretch>
        </p:blipFill>
        <p:spPr/>
      </p:pic>
      <p:sp>
        <p:nvSpPr>
          <p:cNvPr id="2" name="Rectangle 1">
            <a:extLst>
              <a:ext uri="{FF2B5EF4-FFF2-40B4-BE49-F238E27FC236}">
                <a16:creationId xmlns="" xmlns:a16="http://schemas.microsoft.com/office/drawing/2014/main" id="{67DFA1FE-58A8-45C7-BF51-4DBE425DFCCE}"/>
              </a:ext>
            </a:extLst>
          </p:cNvPr>
          <p:cNvSpPr/>
          <p:nvPr/>
        </p:nvSpPr>
        <p:spPr>
          <a:xfrm>
            <a:off x="0" y="2846601"/>
            <a:ext cx="12192000" cy="4011399"/>
          </a:xfrm>
          <a:prstGeom prst="rect">
            <a:avLst/>
          </a:prstGeom>
          <a:gradFill>
            <a:gsLst>
              <a:gs pos="0">
                <a:schemeClr val="accent1">
                  <a:alpha val="43000"/>
                </a:schemeClr>
              </a:gs>
              <a:gs pos="100000">
                <a:schemeClr val="accent2">
                  <a:alpha val="86000"/>
                </a:schemeClr>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a:solidFill>
                <a:schemeClr val="bg1">
                  <a:lumMod val="95000"/>
                  <a:alpha val="40000"/>
                </a:schemeClr>
              </a:solidFill>
              <a:latin typeface="+mj-lt"/>
            </a:endParaRPr>
          </a:p>
        </p:txBody>
      </p:sp>
      <p:sp>
        <p:nvSpPr>
          <p:cNvPr id="88" name="TextBox 87">
            <a:extLst>
              <a:ext uri="{FF2B5EF4-FFF2-40B4-BE49-F238E27FC236}">
                <a16:creationId xmlns="" xmlns:a16="http://schemas.microsoft.com/office/drawing/2014/main" id="{326F3394-BF32-4D3F-817E-3BD5C772DE23}"/>
              </a:ext>
            </a:extLst>
          </p:cNvPr>
          <p:cNvSpPr txBox="1"/>
          <p:nvPr/>
        </p:nvSpPr>
        <p:spPr>
          <a:xfrm>
            <a:off x="2015612" y="983541"/>
            <a:ext cx="8404737" cy="634020"/>
          </a:xfrm>
          <a:prstGeom prst="rect">
            <a:avLst/>
          </a:prstGeom>
          <a:noFill/>
        </p:spPr>
        <p:txBody>
          <a:bodyPr wrap="square" rtlCol="0">
            <a:spAutoFit/>
          </a:bodyPr>
          <a:lstStyle>
            <a:defPPr>
              <a:defRPr lang="en-US"/>
            </a:defPPr>
            <a:lvl1pPr algn="ctr">
              <a:lnSpc>
                <a:spcPct val="110000"/>
              </a:lnSpc>
              <a:defRPr sz="3600">
                <a:solidFill>
                  <a:schemeClr val="tx1">
                    <a:lumMod val="65000"/>
                    <a:lumOff val="35000"/>
                  </a:schemeClr>
                </a:solidFill>
                <a:latin typeface="Montserrat" panose="00000500000000000000" pitchFamily="50" charset="0"/>
                <a:ea typeface="Open Sans" panose="020B0606030504020204" pitchFamily="34" charset="0"/>
                <a:cs typeface="Open Sans" panose="020B0606030504020204" pitchFamily="34" charset="0"/>
              </a:defRPr>
            </a:lvl1pPr>
          </a:lstStyle>
          <a:p>
            <a:r>
              <a:rPr lang="en-US" sz="1600" b="1" dirty="0"/>
              <a:t>WI TH GREAT </a:t>
            </a:r>
            <a:r>
              <a:rPr lang="en-US" sz="1600" b="1" dirty="0" smtClean="0"/>
              <a:t>VISION </a:t>
            </a:r>
            <a:r>
              <a:rPr lang="en-US" sz="1600" b="1" dirty="0"/>
              <a:t>AND AWARENESS,  WE CAN SECURE OUR </a:t>
            </a:r>
            <a:r>
              <a:rPr lang="en-US" sz="1600" b="1" dirty="0" smtClean="0"/>
              <a:t>POLICE</a:t>
            </a:r>
            <a:endParaRPr lang="en-US" sz="1600" b="1" dirty="0"/>
          </a:p>
          <a:p>
            <a:r>
              <a:rPr lang="en-US" sz="1600" b="1" dirty="0"/>
              <a:t>PERSONALS AND OUR </a:t>
            </a:r>
            <a:r>
              <a:rPr lang="en-US" sz="1600" b="1" dirty="0" smtClean="0"/>
              <a:t>CITIZENS </a:t>
            </a:r>
            <a:r>
              <a:rPr lang="en-US" sz="1600" b="1" dirty="0"/>
              <a:t>FROM </a:t>
            </a:r>
            <a:r>
              <a:rPr lang="en-US" sz="1600" b="1" dirty="0" smtClean="0"/>
              <a:t>BEING </a:t>
            </a:r>
            <a:r>
              <a:rPr lang="en-US" sz="1600" b="1" dirty="0"/>
              <a:t>A </a:t>
            </a:r>
            <a:r>
              <a:rPr lang="en-US" sz="1600" b="1" dirty="0" smtClean="0"/>
              <a:t>VICTIM </a:t>
            </a:r>
            <a:r>
              <a:rPr lang="en-US" sz="1600" b="1" dirty="0"/>
              <a:t>OF CYBER </a:t>
            </a:r>
            <a:r>
              <a:rPr lang="en-US" sz="1600" b="1" dirty="0" smtClean="0"/>
              <a:t>CRIME</a:t>
            </a:r>
            <a:r>
              <a:rPr lang="en-US" sz="1600" b="1" dirty="0"/>
              <a:t>.</a:t>
            </a:r>
            <a:endParaRPr lang="en-US" sz="1600" dirty="0"/>
          </a:p>
        </p:txBody>
      </p:sp>
      <p:grpSp>
        <p:nvGrpSpPr>
          <p:cNvPr id="15" name="Group 14"/>
          <p:cNvGrpSpPr/>
          <p:nvPr/>
        </p:nvGrpSpPr>
        <p:grpSpPr>
          <a:xfrm>
            <a:off x="1269784" y="1946775"/>
            <a:ext cx="4730312" cy="1894204"/>
            <a:chOff x="1269784" y="1946775"/>
            <a:chExt cx="4730312" cy="1894204"/>
          </a:xfrm>
        </p:grpSpPr>
        <p:sp>
          <p:nvSpPr>
            <p:cNvPr id="101" name="Rectangle: Rounded Corners 100">
              <a:extLst>
                <a:ext uri="{FF2B5EF4-FFF2-40B4-BE49-F238E27FC236}">
                  <a16:creationId xmlns="" xmlns:a16="http://schemas.microsoft.com/office/drawing/2014/main" id="{33B25185-F797-4DC1-BA4F-C86943D67441}"/>
                </a:ext>
              </a:extLst>
            </p:cNvPr>
            <p:cNvSpPr/>
            <p:nvPr/>
          </p:nvSpPr>
          <p:spPr>
            <a:xfrm>
              <a:off x="1640771" y="1946775"/>
              <a:ext cx="4359325" cy="1894204"/>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106" name="TextBox 105">
              <a:extLst>
                <a:ext uri="{FF2B5EF4-FFF2-40B4-BE49-F238E27FC236}">
                  <a16:creationId xmlns="" xmlns:a16="http://schemas.microsoft.com/office/drawing/2014/main" id="{BDC2BABD-1A41-4647-9B4A-9AABB6954C86}"/>
                </a:ext>
              </a:extLst>
            </p:cNvPr>
            <p:cNvSpPr txBox="1"/>
            <p:nvPr/>
          </p:nvSpPr>
          <p:spPr>
            <a:xfrm>
              <a:off x="2597407" y="2165930"/>
              <a:ext cx="2888993" cy="400110"/>
            </a:xfrm>
            <a:prstGeom prst="rect">
              <a:avLst/>
            </a:prstGeom>
            <a:noFill/>
          </p:spPr>
          <p:txBody>
            <a:bodyPr wrap="square" rtlCol="0">
              <a:spAutoFit/>
            </a:bodyPr>
            <a:lstStyle/>
            <a:p>
              <a:r>
                <a:rPr lang="en-US" sz="2000" b="1" dirty="0">
                  <a:solidFill>
                    <a:srgbClr val="0F0BFE"/>
                  </a:solidFill>
                </a:rPr>
                <a:t>3 MONTH </a:t>
              </a:r>
              <a:r>
                <a:rPr lang="en-US" sz="2000" b="1" dirty="0" smtClean="0">
                  <a:solidFill>
                    <a:srgbClr val="0F0BFE"/>
                  </a:solidFill>
                </a:rPr>
                <a:t>PROJECTION</a:t>
              </a:r>
              <a:endParaRPr lang="en-US" sz="2000" dirty="0">
                <a:solidFill>
                  <a:srgbClr val="0F0BFE"/>
                </a:solidFill>
                <a:latin typeface="Montserrat" panose="00000500000000000000" pitchFamily="50" charset="0"/>
                <a:cs typeface="Catamaran Bold" panose="00000800000000000000" pitchFamily="2" charset="0"/>
              </a:endParaRPr>
            </a:p>
          </p:txBody>
        </p:sp>
        <p:sp>
          <p:nvSpPr>
            <p:cNvPr id="107" name="TextBox 106">
              <a:extLst>
                <a:ext uri="{FF2B5EF4-FFF2-40B4-BE49-F238E27FC236}">
                  <a16:creationId xmlns="" xmlns:a16="http://schemas.microsoft.com/office/drawing/2014/main" id="{6B36AB97-4371-4F30-9978-AA88A19FF5A5}"/>
                </a:ext>
              </a:extLst>
            </p:cNvPr>
            <p:cNvSpPr txBox="1"/>
            <p:nvPr/>
          </p:nvSpPr>
          <p:spPr>
            <a:xfrm>
              <a:off x="1269784" y="2846601"/>
              <a:ext cx="4635062" cy="830997"/>
            </a:xfrm>
            <a:prstGeom prst="rect">
              <a:avLst/>
            </a:prstGeom>
            <a:noFill/>
          </p:spPr>
          <p:txBody>
            <a:bodyPr wrap="square" rtlCol="0">
              <a:spAutoFit/>
            </a:bodyPr>
            <a:lstStyle/>
            <a:p>
              <a:pPr marL="797026" marR="190247" indent="-171" algn="just">
                <a:spcBef>
                  <a:spcPts val="6218"/>
                </a:spcBef>
              </a:pPr>
              <a:r>
                <a:rPr lang="en-US" sz="1200" spc="84" dirty="0">
                  <a:solidFill>
                    <a:schemeClr val="tx1">
                      <a:lumMod val="85000"/>
                      <a:lumOff val="15000"/>
                    </a:schemeClr>
                  </a:solidFill>
                  <a:cs typeface="Raleway"/>
                </a:rPr>
                <a:t>Seminars</a:t>
              </a:r>
              <a:r>
                <a:rPr lang="en-US" sz="1200" dirty="0">
                  <a:solidFill>
                    <a:schemeClr val="tx1">
                      <a:lumMod val="85000"/>
                      <a:lumOff val="15000"/>
                    </a:schemeClr>
                  </a:solidFill>
                  <a:cs typeface="Raleway"/>
                </a:rPr>
                <a:t>,</a:t>
              </a:r>
              <a:r>
                <a:rPr lang="en-US" sz="1200" spc="169" dirty="0">
                  <a:solidFill>
                    <a:schemeClr val="tx1">
                      <a:lumMod val="85000"/>
                      <a:lumOff val="15000"/>
                    </a:schemeClr>
                  </a:solidFill>
                  <a:cs typeface="Raleway"/>
                </a:rPr>
                <a:t> </a:t>
              </a:r>
              <a:r>
                <a:rPr lang="en-US" sz="1200" spc="84" dirty="0">
                  <a:solidFill>
                    <a:schemeClr val="tx1">
                      <a:lumMod val="85000"/>
                      <a:lumOff val="15000"/>
                    </a:schemeClr>
                  </a:solidFill>
                  <a:cs typeface="Raleway"/>
                </a:rPr>
                <a:t>Virtua</a:t>
              </a:r>
              <a:r>
                <a:rPr lang="en-US" sz="1200" dirty="0">
                  <a:solidFill>
                    <a:schemeClr val="tx1">
                      <a:lumMod val="85000"/>
                      <a:lumOff val="15000"/>
                    </a:schemeClr>
                  </a:solidFill>
                  <a:cs typeface="Raleway"/>
                </a:rPr>
                <a:t>l</a:t>
              </a:r>
              <a:r>
                <a:rPr lang="en-US" sz="1200" spc="169" dirty="0">
                  <a:solidFill>
                    <a:schemeClr val="tx1">
                      <a:lumMod val="85000"/>
                      <a:lumOff val="15000"/>
                    </a:schemeClr>
                  </a:solidFill>
                  <a:cs typeface="Raleway"/>
                </a:rPr>
                <a:t> </a:t>
              </a:r>
              <a:r>
                <a:rPr lang="en-US" sz="1200" spc="84" dirty="0">
                  <a:solidFill>
                    <a:schemeClr val="tx1">
                      <a:lumMod val="85000"/>
                      <a:lumOff val="15000"/>
                    </a:schemeClr>
                  </a:solidFill>
                  <a:cs typeface="Raleway"/>
                </a:rPr>
                <a:t>Seminars</a:t>
              </a:r>
              <a:r>
                <a:rPr lang="en-US" sz="1200" dirty="0">
                  <a:solidFill>
                    <a:schemeClr val="tx1">
                      <a:lumMod val="85000"/>
                      <a:lumOff val="15000"/>
                    </a:schemeClr>
                  </a:solidFill>
                  <a:cs typeface="Raleway"/>
                </a:rPr>
                <a:t>,</a:t>
              </a:r>
              <a:r>
                <a:rPr lang="en-US" sz="1200" spc="169" dirty="0">
                  <a:solidFill>
                    <a:schemeClr val="tx1">
                      <a:lumMod val="85000"/>
                      <a:lumOff val="15000"/>
                    </a:schemeClr>
                  </a:solidFill>
                  <a:cs typeface="Raleway"/>
                </a:rPr>
                <a:t> </a:t>
              </a:r>
              <a:r>
                <a:rPr lang="en-US" sz="1200" spc="84" dirty="0" smtClean="0">
                  <a:solidFill>
                    <a:schemeClr val="tx1">
                      <a:lumMod val="85000"/>
                      <a:lumOff val="15000"/>
                    </a:schemeClr>
                  </a:solidFill>
                  <a:cs typeface="Raleway"/>
                </a:rPr>
                <a:t>Session</a:t>
              </a:r>
              <a:r>
                <a:rPr lang="en-US" sz="1200" dirty="0" smtClean="0">
                  <a:solidFill>
                    <a:schemeClr val="tx1">
                      <a:lumMod val="85000"/>
                      <a:lumOff val="15000"/>
                    </a:schemeClr>
                  </a:solidFill>
                  <a:cs typeface="Raleway"/>
                </a:rPr>
                <a:t>s</a:t>
              </a:r>
              <a:r>
                <a:rPr lang="en-US" sz="1200" spc="169" dirty="0" smtClean="0">
                  <a:solidFill>
                    <a:schemeClr val="tx1">
                      <a:lumMod val="85000"/>
                      <a:lumOff val="15000"/>
                    </a:schemeClr>
                  </a:solidFill>
                  <a:cs typeface="Raleway"/>
                </a:rPr>
                <a:t> </a:t>
              </a:r>
              <a:r>
                <a:rPr lang="en-US" sz="1200" spc="84" dirty="0">
                  <a:solidFill>
                    <a:schemeClr val="tx1">
                      <a:lumMod val="85000"/>
                      <a:lumOff val="15000"/>
                    </a:schemeClr>
                  </a:solidFill>
                  <a:cs typeface="Raleway"/>
                </a:rPr>
                <a:t>o</a:t>
              </a:r>
              <a:r>
                <a:rPr lang="en-US" sz="1200" dirty="0">
                  <a:solidFill>
                    <a:schemeClr val="tx1">
                      <a:lumMod val="85000"/>
                      <a:lumOff val="15000"/>
                    </a:schemeClr>
                  </a:solidFill>
                  <a:cs typeface="Raleway"/>
                </a:rPr>
                <a:t>n </a:t>
              </a:r>
              <a:r>
                <a:rPr lang="en-US" sz="1200" spc="84" dirty="0">
                  <a:solidFill>
                    <a:schemeClr val="tx1">
                      <a:lumMod val="85000"/>
                      <a:lumOff val="15000"/>
                    </a:schemeClr>
                  </a:solidFill>
                  <a:cs typeface="Raleway"/>
                </a:rPr>
                <a:t>cybe</a:t>
              </a:r>
              <a:r>
                <a:rPr lang="en-US" sz="1200" dirty="0">
                  <a:solidFill>
                    <a:schemeClr val="tx1">
                      <a:lumMod val="85000"/>
                      <a:lumOff val="15000"/>
                    </a:schemeClr>
                  </a:solidFill>
                  <a:cs typeface="Raleway"/>
                </a:rPr>
                <a:t>r</a:t>
              </a:r>
              <a:r>
                <a:rPr lang="en-US" sz="1200" spc="169" dirty="0">
                  <a:solidFill>
                    <a:schemeClr val="tx1">
                      <a:lumMod val="85000"/>
                      <a:lumOff val="15000"/>
                    </a:schemeClr>
                  </a:solidFill>
                  <a:cs typeface="Raleway"/>
                </a:rPr>
                <a:t> </a:t>
              </a:r>
              <a:r>
                <a:rPr lang="en-US" sz="1200" spc="84" dirty="0">
                  <a:solidFill>
                    <a:schemeClr val="tx1">
                      <a:lumMod val="85000"/>
                      <a:lumOff val="15000"/>
                    </a:schemeClr>
                  </a:solidFill>
                  <a:cs typeface="Raleway"/>
                </a:rPr>
                <a:t>awareness</a:t>
              </a:r>
              <a:r>
                <a:rPr lang="en-US" sz="1200" dirty="0">
                  <a:solidFill>
                    <a:schemeClr val="tx1">
                      <a:lumMod val="85000"/>
                      <a:lumOff val="15000"/>
                    </a:schemeClr>
                  </a:solidFill>
                  <a:cs typeface="Raleway"/>
                </a:rPr>
                <a:t>,</a:t>
              </a:r>
              <a:r>
                <a:rPr lang="en-US" sz="1200" spc="169" dirty="0">
                  <a:solidFill>
                    <a:schemeClr val="tx1">
                      <a:lumMod val="85000"/>
                      <a:lumOff val="15000"/>
                    </a:schemeClr>
                  </a:solidFill>
                  <a:cs typeface="Raleway"/>
                </a:rPr>
                <a:t> </a:t>
              </a:r>
              <a:r>
                <a:rPr lang="en-US" sz="1200" spc="84" dirty="0" smtClean="0">
                  <a:solidFill>
                    <a:schemeClr val="tx1">
                      <a:lumMod val="85000"/>
                      <a:lumOff val="15000"/>
                    </a:schemeClr>
                  </a:solidFill>
                  <a:cs typeface="Raleway"/>
                </a:rPr>
                <a:t>Cybe</a:t>
              </a:r>
              <a:r>
                <a:rPr lang="en-US" sz="1200" dirty="0" smtClean="0">
                  <a:solidFill>
                    <a:schemeClr val="tx1">
                      <a:lumMod val="85000"/>
                      <a:lumOff val="15000"/>
                    </a:schemeClr>
                  </a:solidFill>
                  <a:cs typeface="Raleway"/>
                </a:rPr>
                <a:t>r</a:t>
              </a:r>
              <a:r>
                <a:rPr lang="en-US" sz="1200" spc="169" dirty="0" smtClean="0">
                  <a:solidFill>
                    <a:schemeClr val="tx1">
                      <a:lumMod val="85000"/>
                      <a:lumOff val="15000"/>
                    </a:schemeClr>
                  </a:solidFill>
                  <a:cs typeface="Raleway"/>
                </a:rPr>
                <a:t> </a:t>
              </a:r>
              <a:r>
                <a:rPr lang="en-US" sz="1200" spc="84" dirty="0" smtClean="0">
                  <a:solidFill>
                    <a:schemeClr val="tx1">
                      <a:lumMod val="85000"/>
                      <a:lumOff val="15000"/>
                    </a:schemeClr>
                  </a:solidFill>
                  <a:cs typeface="Raleway"/>
                </a:rPr>
                <a:t>dialogu</a:t>
              </a:r>
              <a:r>
                <a:rPr lang="en-US" sz="1200" dirty="0" smtClean="0">
                  <a:solidFill>
                    <a:schemeClr val="tx1">
                      <a:lumMod val="85000"/>
                      <a:lumOff val="15000"/>
                    </a:schemeClr>
                  </a:solidFill>
                  <a:cs typeface="Raleway"/>
                </a:rPr>
                <a:t>e</a:t>
              </a:r>
              <a:r>
                <a:rPr lang="en-US" sz="1200" spc="169" dirty="0" smtClean="0">
                  <a:solidFill>
                    <a:schemeClr val="tx1">
                      <a:lumMod val="85000"/>
                      <a:lumOff val="15000"/>
                    </a:schemeClr>
                  </a:solidFill>
                  <a:cs typeface="Raleway"/>
                </a:rPr>
                <a:t> </a:t>
              </a:r>
              <a:r>
                <a:rPr lang="en-US" sz="1200" spc="84" dirty="0">
                  <a:solidFill>
                    <a:schemeClr val="tx1">
                      <a:lumMod val="85000"/>
                      <a:lumOff val="15000"/>
                    </a:schemeClr>
                  </a:solidFill>
                  <a:cs typeface="Raleway"/>
                </a:rPr>
                <a:t>paintin</a:t>
              </a:r>
              <a:r>
                <a:rPr lang="en-US" sz="1200" dirty="0">
                  <a:solidFill>
                    <a:schemeClr val="tx1">
                      <a:lumMod val="85000"/>
                      <a:lumOff val="15000"/>
                    </a:schemeClr>
                  </a:solidFill>
                  <a:cs typeface="Raleway"/>
                </a:rPr>
                <a:t>g </a:t>
              </a:r>
              <a:r>
                <a:rPr lang="en-US" sz="1200" spc="84" dirty="0">
                  <a:solidFill>
                    <a:schemeClr val="tx1">
                      <a:lumMod val="85000"/>
                      <a:lumOff val="15000"/>
                    </a:schemeClr>
                  </a:solidFill>
                  <a:cs typeface="Raleway"/>
                </a:rPr>
                <a:t>competition</a:t>
              </a:r>
              <a:r>
                <a:rPr lang="en-US" sz="1200" dirty="0">
                  <a:solidFill>
                    <a:schemeClr val="tx1">
                      <a:lumMod val="85000"/>
                      <a:lumOff val="15000"/>
                    </a:schemeClr>
                  </a:solidFill>
                  <a:cs typeface="Raleway"/>
                </a:rPr>
                <a:t>,</a:t>
              </a:r>
              <a:r>
                <a:rPr lang="en-US" sz="1200" spc="169" dirty="0">
                  <a:solidFill>
                    <a:schemeClr val="tx1">
                      <a:lumMod val="85000"/>
                      <a:lumOff val="15000"/>
                    </a:schemeClr>
                  </a:solidFill>
                  <a:cs typeface="Raleway"/>
                </a:rPr>
                <a:t> </a:t>
              </a:r>
              <a:r>
                <a:rPr lang="en-US" sz="1200" spc="84" dirty="0">
                  <a:solidFill>
                    <a:schemeClr val="tx1">
                      <a:lumMod val="85000"/>
                      <a:lumOff val="15000"/>
                    </a:schemeClr>
                  </a:solidFill>
                  <a:cs typeface="Raleway"/>
                </a:rPr>
                <a:t>qui</a:t>
              </a:r>
              <a:r>
                <a:rPr lang="en-US" sz="1200" dirty="0">
                  <a:solidFill>
                    <a:schemeClr val="tx1">
                      <a:lumMod val="85000"/>
                      <a:lumOff val="15000"/>
                    </a:schemeClr>
                  </a:solidFill>
                  <a:cs typeface="Raleway"/>
                </a:rPr>
                <a:t>z</a:t>
              </a:r>
              <a:r>
                <a:rPr lang="en-US" sz="1200" spc="169" dirty="0">
                  <a:solidFill>
                    <a:schemeClr val="tx1">
                      <a:lumMod val="85000"/>
                      <a:lumOff val="15000"/>
                    </a:schemeClr>
                  </a:solidFill>
                  <a:cs typeface="Raleway"/>
                </a:rPr>
                <a:t> </a:t>
              </a:r>
              <a:r>
                <a:rPr lang="en-US" sz="1200" spc="84" dirty="0" err="1">
                  <a:solidFill>
                    <a:schemeClr val="tx1">
                      <a:lumMod val="85000"/>
                      <a:lumOff val="15000"/>
                    </a:schemeClr>
                  </a:solidFill>
                  <a:cs typeface="Raleway"/>
                </a:rPr>
                <a:t>compition</a:t>
              </a:r>
              <a:r>
                <a:rPr lang="en-US" sz="1200" dirty="0">
                  <a:solidFill>
                    <a:schemeClr val="tx1">
                      <a:lumMod val="85000"/>
                      <a:lumOff val="15000"/>
                    </a:schemeClr>
                  </a:solidFill>
                  <a:cs typeface="Raleway"/>
                </a:rPr>
                <a:t>,</a:t>
              </a:r>
              <a:r>
                <a:rPr lang="en-US" sz="1200" spc="169" dirty="0">
                  <a:solidFill>
                    <a:schemeClr val="tx1">
                      <a:lumMod val="85000"/>
                      <a:lumOff val="15000"/>
                    </a:schemeClr>
                  </a:solidFill>
                  <a:cs typeface="Raleway"/>
                </a:rPr>
                <a:t> </a:t>
              </a:r>
              <a:r>
                <a:rPr lang="en-US" sz="1200" spc="84" dirty="0" err="1">
                  <a:solidFill>
                    <a:schemeClr val="tx1">
                      <a:lumMod val="85000"/>
                      <a:lumOff val="15000"/>
                    </a:schemeClr>
                  </a:solidFill>
                  <a:cs typeface="Raleway"/>
                </a:rPr>
                <a:t>hackathon</a:t>
              </a:r>
              <a:r>
                <a:rPr lang="en-US" sz="1200" dirty="0">
                  <a:solidFill>
                    <a:schemeClr val="tx1">
                      <a:lumMod val="85000"/>
                      <a:lumOff val="15000"/>
                    </a:schemeClr>
                  </a:solidFill>
                  <a:cs typeface="Raleway"/>
                </a:rPr>
                <a:t>, </a:t>
              </a:r>
              <a:r>
                <a:rPr lang="en-US" sz="1200" spc="84" dirty="0">
                  <a:solidFill>
                    <a:schemeClr val="tx1">
                      <a:lumMod val="85000"/>
                      <a:lumOff val="15000"/>
                    </a:schemeClr>
                  </a:solidFill>
                  <a:cs typeface="Raleway"/>
                </a:rPr>
                <a:t>virtua</a:t>
              </a:r>
              <a:r>
                <a:rPr lang="en-US" sz="1200" dirty="0">
                  <a:solidFill>
                    <a:schemeClr val="tx1">
                      <a:lumMod val="85000"/>
                      <a:lumOff val="15000"/>
                    </a:schemeClr>
                  </a:solidFill>
                  <a:cs typeface="Raleway"/>
                </a:rPr>
                <a:t>l</a:t>
              </a:r>
              <a:r>
                <a:rPr lang="en-US" sz="1200" spc="169" dirty="0">
                  <a:solidFill>
                    <a:schemeClr val="tx1">
                      <a:lumMod val="85000"/>
                      <a:lumOff val="15000"/>
                    </a:schemeClr>
                  </a:solidFill>
                  <a:cs typeface="Raleway"/>
                </a:rPr>
                <a:t> </a:t>
              </a:r>
              <a:r>
                <a:rPr lang="en-US" sz="1200" spc="84" dirty="0">
                  <a:solidFill>
                    <a:schemeClr val="tx1">
                      <a:lumMod val="85000"/>
                      <a:lumOff val="15000"/>
                    </a:schemeClr>
                  </a:solidFill>
                  <a:cs typeface="Raleway"/>
                </a:rPr>
                <a:t>conferenc</a:t>
              </a:r>
              <a:r>
                <a:rPr lang="en-US" sz="1200" dirty="0">
                  <a:solidFill>
                    <a:schemeClr val="tx1">
                      <a:lumMod val="85000"/>
                      <a:lumOff val="15000"/>
                    </a:schemeClr>
                  </a:solidFill>
                  <a:cs typeface="Raleway"/>
                </a:rPr>
                <a:t>e</a:t>
              </a:r>
              <a:r>
                <a:rPr lang="en-US" sz="1200" spc="169" dirty="0">
                  <a:solidFill>
                    <a:schemeClr val="tx1">
                      <a:lumMod val="85000"/>
                      <a:lumOff val="15000"/>
                    </a:schemeClr>
                  </a:solidFill>
                  <a:cs typeface="Raleway"/>
                </a:rPr>
                <a:t> </a:t>
              </a:r>
              <a:r>
                <a:rPr lang="en-US" sz="1200" spc="84" dirty="0">
                  <a:solidFill>
                    <a:schemeClr val="tx1">
                      <a:lumMod val="85000"/>
                      <a:lumOff val="15000"/>
                    </a:schemeClr>
                  </a:solidFill>
                  <a:cs typeface="Raleway"/>
                </a:rPr>
                <a:t>wit</a:t>
              </a:r>
              <a:r>
                <a:rPr lang="en-US" sz="1200" dirty="0">
                  <a:solidFill>
                    <a:schemeClr val="tx1">
                      <a:lumMod val="85000"/>
                      <a:lumOff val="15000"/>
                    </a:schemeClr>
                  </a:solidFill>
                  <a:cs typeface="Raleway"/>
                </a:rPr>
                <a:t>h</a:t>
              </a:r>
              <a:r>
                <a:rPr lang="en-US" sz="1200" spc="169" dirty="0">
                  <a:solidFill>
                    <a:schemeClr val="tx1">
                      <a:lumMod val="85000"/>
                      <a:lumOff val="15000"/>
                    </a:schemeClr>
                  </a:solidFill>
                  <a:cs typeface="Raleway"/>
                </a:rPr>
                <a:t> </a:t>
              </a:r>
              <a:r>
                <a:rPr lang="en-US" sz="1200" spc="84" dirty="0">
                  <a:solidFill>
                    <a:schemeClr val="tx1">
                      <a:lumMod val="85000"/>
                      <a:lumOff val="15000"/>
                    </a:schemeClr>
                  </a:solidFill>
                  <a:cs typeface="Raleway"/>
                </a:rPr>
                <a:t>leader</a:t>
              </a:r>
              <a:r>
                <a:rPr lang="en-US" sz="1200" dirty="0">
                  <a:solidFill>
                    <a:schemeClr val="tx1">
                      <a:lumMod val="85000"/>
                      <a:lumOff val="15000"/>
                    </a:schemeClr>
                  </a:solidFill>
                  <a:cs typeface="Raleway"/>
                </a:rPr>
                <a:t>s</a:t>
              </a:r>
              <a:r>
                <a:rPr lang="en-US" sz="1200" spc="169" dirty="0">
                  <a:solidFill>
                    <a:schemeClr val="tx1">
                      <a:lumMod val="85000"/>
                      <a:lumOff val="15000"/>
                    </a:schemeClr>
                  </a:solidFill>
                  <a:cs typeface="Raleway"/>
                </a:rPr>
                <a:t> </a:t>
              </a:r>
              <a:r>
                <a:rPr lang="en-US" sz="1200" spc="84" dirty="0">
                  <a:solidFill>
                    <a:schemeClr val="tx1">
                      <a:lumMod val="85000"/>
                      <a:lumOff val="15000"/>
                    </a:schemeClr>
                  </a:solidFill>
                  <a:cs typeface="Raleway"/>
                </a:rPr>
                <a:t>i</a:t>
              </a:r>
              <a:r>
                <a:rPr lang="en-US" sz="1200" dirty="0">
                  <a:solidFill>
                    <a:schemeClr val="tx1">
                      <a:lumMod val="85000"/>
                      <a:lumOff val="15000"/>
                    </a:schemeClr>
                  </a:solidFill>
                  <a:cs typeface="Raleway"/>
                </a:rPr>
                <a:t>n</a:t>
              </a:r>
              <a:r>
                <a:rPr lang="en-US" sz="1200" spc="169" dirty="0">
                  <a:solidFill>
                    <a:schemeClr val="tx1">
                      <a:lumMod val="85000"/>
                      <a:lumOff val="15000"/>
                    </a:schemeClr>
                  </a:solidFill>
                  <a:cs typeface="Raleway"/>
                </a:rPr>
                <a:t> </a:t>
              </a:r>
              <a:r>
                <a:rPr lang="en-US" sz="1200" spc="84" dirty="0">
                  <a:solidFill>
                    <a:schemeClr val="tx1">
                      <a:lumMod val="85000"/>
                      <a:lumOff val="15000"/>
                    </a:schemeClr>
                  </a:solidFill>
                  <a:cs typeface="Raleway"/>
                </a:rPr>
                <a:t>tec</a:t>
              </a:r>
              <a:r>
                <a:rPr lang="en-US" sz="1200" dirty="0">
                  <a:solidFill>
                    <a:schemeClr val="tx1">
                      <a:lumMod val="85000"/>
                      <a:lumOff val="15000"/>
                    </a:schemeClr>
                  </a:solidFill>
                  <a:cs typeface="Raleway"/>
                </a:rPr>
                <a:t>h</a:t>
              </a:r>
            </a:p>
          </p:txBody>
        </p:sp>
      </p:grpSp>
      <p:grpSp>
        <p:nvGrpSpPr>
          <p:cNvPr id="16" name="Group 15"/>
          <p:cNvGrpSpPr/>
          <p:nvPr/>
        </p:nvGrpSpPr>
        <p:grpSpPr>
          <a:xfrm>
            <a:off x="6191905" y="1923137"/>
            <a:ext cx="4359325" cy="1894204"/>
            <a:chOff x="6191905" y="1923137"/>
            <a:chExt cx="4359325" cy="1894204"/>
          </a:xfrm>
        </p:grpSpPr>
        <p:sp>
          <p:nvSpPr>
            <p:cNvPr id="102" name="Rectangle: Rounded Corners 101">
              <a:extLst>
                <a:ext uri="{FF2B5EF4-FFF2-40B4-BE49-F238E27FC236}">
                  <a16:creationId xmlns="" xmlns:a16="http://schemas.microsoft.com/office/drawing/2014/main" id="{DB676593-B4D8-4B45-9D45-90EB7333C061}"/>
                </a:ext>
              </a:extLst>
            </p:cNvPr>
            <p:cNvSpPr/>
            <p:nvPr/>
          </p:nvSpPr>
          <p:spPr>
            <a:xfrm>
              <a:off x="6191905" y="1923137"/>
              <a:ext cx="4359325" cy="1894204"/>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110" name="TextBox 109">
              <a:extLst>
                <a:ext uri="{FF2B5EF4-FFF2-40B4-BE49-F238E27FC236}">
                  <a16:creationId xmlns="" xmlns:a16="http://schemas.microsoft.com/office/drawing/2014/main" id="{86284FD7-9298-4783-B993-6D19F3C3865A}"/>
                </a:ext>
              </a:extLst>
            </p:cNvPr>
            <p:cNvSpPr txBox="1"/>
            <p:nvPr/>
          </p:nvSpPr>
          <p:spPr>
            <a:xfrm>
              <a:off x="6459771" y="2846601"/>
              <a:ext cx="3783261" cy="830997"/>
            </a:xfrm>
            <a:prstGeom prst="rect">
              <a:avLst/>
            </a:prstGeom>
            <a:noFill/>
          </p:spPr>
          <p:txBody>
            <a:bodyPr wrap="square" rtlCol="0">
              <a:spAutoFit/>
            </a:bodyPr>
            <a:lstStyle/>
            <a:p>
              <a:pPr algn="just"/>
              <a:r>
                <a:rPr lang="en-US" sz="1200" dirty="0"/>
                <a:t>Seminars, Virtual Seminars, Sessions </a:t>
              </a:r>
              <a:r>
                <a:rPr lang="en-US" sz="1200" dirty="0" smtClean="0"/>
                <a:t>on cyber </a:t>
              </a:r>
              <a:r>
                <a:rPr lang="en-US" sz="1200" dirty="0"/>
                <a:t>awareness, Cyber dialogue painting competition, quiz </a:t>
              </a:r>
              <a:r>
                <a:rPr lang="en-US" sz="1200" dirty="0" err="1"/>
                <a:t>compition</a:t>
              </a:r>
              <a:r>
                <a:rPr lang="en-US" sz="1200" dirty="0"/>
                <a:t>, </a:t>
              </a:r>
              <a:r>
                <a:rPr lang="en-US" sz="1200" dirty="0" err="1"/>
                <a:t>hackathon</a:t>
              </a:r>
              <a:r>
                <a:rPr lang="en-US" sz="1200" dirty="0"/>
                <a:t>, virtual conference with leaders in tech, </a:t>
              </a:r>
              <a:r>
                <a:rPr lang="en-US" sz="1200" b="1" dirty="0"/>
                <a:t>launch of Cyber Magazine.</a:t>
              </a:r>
              <a:endParaRPr lang="en-US" sz="1200" dirty="0"/>
            </a:p>
          </p:txBody>
        </p:sp>
        <p:sp>
          <p:nvSpPr>
            <p:cNvPr id="38" name="TextBox 37">
              <a:extLst>
                <a:ext uri="{FF2B5EF4-FFF2-40B4-BE49-F238E27FC236}">
                  <a16:creationId xmlns="" xmlns:a16="http://schemas.microsoft.com/office/drawing/2014/main" id="{BDC2BABD-1A41-4647-9B4A-9AABB6954C86}"/>
                </a:ext>
              </a:extLst>
            </p:cNvPr>
            <p:cNvSpPr txBox="1"/>
            <p:nvPr/>
          </p:nvSpPr>
          <p:spPr>
            <a:xfrm>
              <a:off x="6858000" y="2165930"/>
              <a:ext cx="2888993" cy="400110"/>
            </a:xfrm>
            <a:prstGeom prst="rect">
              <a:avLst/>
            </a:prstGeom>
            <a:noFill/>
          </p:spPr>
          <p:txBody>
            <a:bodyPr wrap="square" rtlCol="0">
              <a:spAutoFit/>
            </a:bodyPr>
            <a:lstStyle/>
            <a:p>
              <a:r>
                <a:rPr lang="en-US" sz="2000" b="1" dirty="0" smtClean="0">
                  <a:solidFill>
                    <a:srgbClr val="0F0BFE"/>
                  </a:solidFill>
                </a:rPr>
                <a:t>6 </a:t>
              </a:r>
              <a:r>
                <a:rPr lang="en-US" sz="2000" b="1" dirty="0">
                  <a:solidFill>
                    <a:srgbClr val="0F0BFE"/>
                  </a:solidFill>
                </a:rPr>
                <a:t>MONTH </a:t>
              </a:r>
              <a:r>
                <a:rPr lang="en-US" sz="2000" b="1" dirty="0" smtClean="0">
                  <a:solidFill>
                    <a:srgbClr val="0F0BFE"/>
                  </a:solidFill>
                </a:rPr>
                <a:t>PROJECTION</a:t>
              </a:r>
              <a:endParaRPr lang="en-US" sz="2000" dirty="0">
                <a:solidFill>
                  <a:srgbClr val="0F0BFE"/>
                </a:solidFill>
                <a:latin typeface="Montserrat" panose="00000500000000000000" pitchFamily="50" charset="0"/>
                <a:cs typeface="Catamaran Bold" panose="00000800000000000000" pitchFamily="2" charset="0"/>
              </a:endParaRPr>
            </a:p>
          </p:txBody>
        </p:sp>
      </p:grpSp>
      <p:grpSp>
        <p:nvGrpSpPr>
          <p:cNvPr id="17" name="Group 16"/>
          <p:cNvGrpSpPr/>
          <p:nvPr/>
        </p:nvGrpSpPr>
        <p:grpSpPr>
          <a:xfrm>
            <a:off x="1640771" y="4017476"/>
            <a:ext cx="4359325" cy="1894204"/>
            <a:chOff x="1640771" y="4017476"/>
            <a:chExt cx="4359325" cy="1894204"/>
          </a:xfrm>
        </p:grpSpPr>
        <p:sp>
          <p:nvSpPr>
            <p:cNvPr id="103" name="Rectangle: Rounded Corners 102">
              <a:extLst>
                <a:ext uri="{FF2B5EF4-FFF2-40B4-BE49-F238E27FC236}">
                  <a16:creationId xmlns="" xmlns:a16="http://schemas.microsoft.com/office/drawing/2014/main" id="{B0BE01BA-A9BA-4C95-BE48-08AE71FE6E0A}"/>
                </a:ext>
              </a:extLst>
            </p:cNvPr>
            <p:cNvSpPr/>
            <p:nvPr/>
          </p:nvSpPr>
          <p:spPr>
            <a:xfrm>
              <a:off x="1640771" y="4017476"/>
              <a:ext cx="4359325" cy="1894204"/>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115" name="TextBox 114">
              <a:extLst>
                <a:ext uri="{FF2B5EF4-FFF2-40B4-BE49-F238E27FC236}">
                  <a16:creationId xmlns="" xmlns:a16="http://schemas.microsoft.com/office/drawing/2014/main" id="{EC65D303-D73B-4E3A-AA39-1B3A4B368524}"/>
                </a:ext>
              </a:extLst>
            </p:cNvPr>
            <p:cNvSpPr txBox="1"/>
            <p:nvPr/>
          </p:nvSpPr>
          <p:spPr>
            <a:xfrm>
              <a:off x="1940183" y="4881851"/>
              <a:ext cx="3783261" cy="830997"/>
            </a:xfrm>
            <a:prstGeom prst="rect">
              <a:avLst/>
            </a:prstGeom>
            <a:noFill/>
          </p:spPr>
          <p:txBody>
            <a:bodyPr wrap="square" rtlCol="0">
              <a:spAutoFit/>
            </a:bodyPr>
            <a:lstStyle/>
            <a:p>
              <a:r>
                <a:rPr lang="en-US" sz="1200" dirty="0" err="1"/>
                <a:t>eminars</a:t>
              </a:r>
              <a:r>
                <a:rPr lang="en-US" sz="1200" dirty="0"/>
                <a:t>, Virtual Seminars, Sessions </a:t>
              </a:r>
              <a:r>
                <a:rPr lang="en-US" sz="1200" dirty="0" smtClean="0"/>
                <a:t>on cyber </a:t>
              </a:r>
              <a:r>
                <a:rPr lang="en-US" sz="1200" dirty="0"/>
                <a:t>awareness, Cyber dialogue painting competition, quiz </a:t>
              </a:r>
              <a:r>
                <a:rPr lang="en-US" sz="1200" dirty="0" err="1"/>
                <a:t>compition</a:t>
              </a:r>
              <a:r>
                <a:rPr lang="en-US" sz="1200" dirty="0"/>
                <a:t>, </a:t>
              </a:r>
              <a:r>
                <a:rPr lang="en-US" sz="1200" dirty="0" err="1"/>
                <a:t>hackathon</a:t>
              </a:r>
              <a:r>
                <a:rPr lang="en-US" sz="1200" dirty="0"/>
                <a:t>, virtual conference with leaders in tech, </a:t>
              </a:r>
              <a:r>
                <a:rPr lang="en-US" sz="1200" b="1" dirty="0"/>
                <a:t>launch of Cyber Magazine + an app for Cyber Threat Updates</a:t>
              </a:r>
              <a:endParaRPr lang="en-US" sz="1200" dirty="0"/>
            </a:p>
          </p:txBody>
        </p:sp>
        <p:sp>
          <p:nvSpPr>
            <p:cNvPr id="40" name="TextBox 39">
              <a:extLst>
                <a:ext uri="{FF2B5EF4-FFF2-40B4-BE49-F238E27FC236}">
                  <a16:creationId xmlns="" xmlns:a16="http://schemas.microsoft.com/office/drawing/2014/main" id="{BDC2BABD-1A41-4647-9B4A-9AABB6954C86}"/>
                </a:ext>
              </a:extLst>
            </p:cNvPr>
            <p:cNvSpPr txBox="1"/>
            <p:nvPr/>
          </p:nvSpPr>
          <p:spPr>
            <a:xfrm>
              <a:off x="2597407" y="4162425"/>
              <a:ext cx="2888993" cy="400110"/>
            </a:xfrm>
            <a:prstGeom prst="rect">
              <a:avLst/>
            </a:prstGeom>
            <a:noFill/>
          </p:spPr>
          <p:txBody>
            <a:bodyPr wrap="square" rtlCol="0">
              <a:spAutoFit/>
            </a:bodyPr>
            <a:lstStyle/>
            <a:p>
              <a:r>
                <a:rPr lang="en-US" sz="2000" b="1" dirty="0" smtClean="0">
                  <a:solidFill>
                    <a:srgbClr val="0F0BFE"/>
                  </a:solidFill>
                </a:rPr>
                <a:t>1 Year PROJECTION</a:t>
              </a:r>
              <a:endParaRPr lang="en-US" sz="2000" dirty="0">
                <a:solidFill>
                  <a:srgbClr val="0F0BFE"/>
                </a:solidFill>
                <a:latin typeface="Montserrat" panose="00000500000000000000" pitchFamily="50" charset="0"/>
                <a:cs typeface="Catamaran Bold" panose="00000800000000000000" pitchFamily="2" charset="0"/>
              </a:endParaRPr>
            </a:p>
          </p:txBody>
        </p:sp>
      </p:grpSp>
      <p:grpSp>
        <p:nvGrpSpPr>
          <p:cNvPr id="18" name="Group 17"/>
          <p:cNvGrpSpPr/>
          <p:nvPr/>
        </p:nvGrpSpPr>
        <p:grpSpPr>
          <a:xfrm>
            <a:off x="6191905" y="3993838"/>
            <a:ext cx="4359325" cy="1933025"/>
            <a:chOff x="6191905" y="3993838"/>
            <a:chExt cx="4359325" cy="1933025"/>
          </a:xfrm>
        </p:grpSpPr>
        <p:sp>
          <p:nvSpPr>
            <p:cNvPr id="104" name="Rectangle: Rounded Corners 103">
              <a:extLst>
                <a:ext uri="{FF2B5EF4-FFF2-40B4-BE49-F238E27FC236}">
                  <a16:creationId xmlns="" xmlns:a16="http://schemas.microsoft.com/office/drawing/2014/main" id="{D67A827D-E7F8-46F8-9DF5-1444C848BAE1}"/>
                </a:ext>
              </a:extLst>
            </p:cNvPr>
            <p:cNvSpPr/>
            <p:nvPr/>
          </p:nvSpPr>
          <p:spPr>
            <a:xfrm>
              <a:off x="6191905" y="3993838"/>
              <a:ext cx="4359325" cy="1894204"/>
            </a:xfrm>
            <a:prstGeom prst="roundRect">
              <a:avLst>
                <a:gd name="adj" fmla="val 2180"/>
              </a:avLst>
            </a:prstGeom>
            <a:solidFill>
              <a:schemeClr val="bg1"/>
            </a:solidFill>
            <a:ln>
              <a:noFill/>
            </a:ln>
            <a:effectLst>
              <a:outerShdw blurRad="152400" dist="508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dirty="0">
                <a:solidFill>
                  <a:schemeClr val="bg1">
                    <a:lumMod val="95000"/>
                    <a:alpha val="40000"/>
                  </a:schemeClr>
                </a:solidFill>
                <a:latin typeface="+mj-lt"/>
              </a:endParaRPr>
            </a:p>
          </p:txBody>
        </p:sp>
        <p:sp>
          <p:nvSpPr>
            <p:cNvPr id="119" name="TextBox 118">
              <a:extLst>
                <a:ext uri="{FF2B5EF4-FFF2-40B4-BE49-F238E27FC236}">
                  <a16:creationId xmlns="" xmlns:a16="http://schemas.microsoft.com/office/drawing/2014/main" id="{65EB11B9-9061-4A68-BC1F-2C8412910F16}"/>
                </a:ext>
              </a:extLst>
            </p:cNvPr>
            <p:cNvSpPr txBox="1"/>
            <p:nvPr/>
          </p:nvSpPr>
          <p:spPr>
            <a:xfrm>
              <a:off x="6410865" y="4634201"/>
              <a:ext cx="4009484" cy="1292662"/>
            </a:xfrm>
            <a:prstGeom prst="rect">
              <a:avLst/>
            </a:prstGeom>
            <a:noFill/>
          </p:spPr>
          <p:txBody>
            <a:bodyPr wrap="square" rtlCol="0">
              <a:spAutoFit/>
            </a:bodyPr>
            <a:lstStyle/>
            <a:p>
              <a:pPr>
                <a:lnSpc>
                  <a:spcPct val="130000"/>
                </a:lnSpc>
              </a:pPr>
              <a:r>
                <a:rPr lang="en-US" sz="1200" dirty="0"/>
                <a:t>Seminars, Virtual Seminars, Sessions on cyber awareness, Cyber dialogue painting competition, quiz </a:t>
              </a:r>
              <a:r>
                <a:rPr lang="en-US" sz="1200" dirty="0" err="1"/>
                <a:t>compition</a:t>
              </a:r>
              <a:r>
                <a:rPr lang="en-US" sz="1200" dirty="0"/>
                <a:t>, </a:t>
              </a:r>
              <a:r>
                <a:rPr lang="en-US" sz="1200" dirty="0" err="1"/>
                <a:t>hackathon</a:t>
              </a:r>
              <a:r>
                <a:rPr lang="en-US" sz="1200" dirty="0"/>
                <a:t>, virtual conference with leaders in tech, </a:t>
              </a:r>
              <a:r>
                <a:rPr lang="en-US" sz="1200" b="1" dirty="0"/>
                <a:t>launch of Cyber Magazine + an app for Cyber Threat Updates + Launch of book that will include </a:t>
              </a:r>
              <a:r>
                <a:rPr lang="en-US" sz="1200" b="1" dirty="0" smtClean="0"/>
                <a:t>successfully </a:t>
              </a:r>
              <a:r>
                <a:rPr lang="en-US" sz="1200" b="1" dirty="0"/>
                <a:t>Cyber Investigations </a:t>
              </a:r>
              <a:endParaRPr lang="en-US" sz="12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 xmlns:a16="http://schemas.microsoft.com/office/drawing/2014/main" id="{BDC2BABD-1A41-4647-9B4A-9AABB6954C86}"/>
                </a:ext>
              </a:extLst>
            </p:cNvPr>
            <p:cNvSpPr txBox="1"/>
            <p:nvPr/>
          </p:nvSpPr>
          <p:spPr>
            <a:xfrm>
              <a:off x="6781800" y="4162425"/>
              <a:ext cx="2888993" cy="400110"/>
            </a:xfrm>
            <a:prstGeom prst="rect">
              <a:avLst/>
            </a:prstGeom>
            <a:noFill/>
          </p:spPr>
          <p:txBody>
            <a:bodyPr wrap="square" rtlCol="0">
              <a:spAutoFit/>
            </a:bodyPr>
            <a:lstStyle/>
            <a:p>
              <a:r>
                <a:rPr lang="en-US" sz="2000" b="1" dirty="0" smtClean="0">
                  <a:solidFill>
                    <a:srgbClr val="0F0BFE"/>
                  </a:solidFill>
                </a:rPr>
                <a:t>2 Year PROJECTION</a:t>
              </a:r>
              <a:endParaRPr lang="en-US" sz="2000" dirty="0">
                <a:solidFill>
                  <a:srgbClr val="0F0BFE"/>
                </a:solidFill>
                <a:latin typeface="Montserrat" panose="00000500000000000000" pitchFamily="50" charset="0"/>
                <a:cs typeface="Catamaran Bold" panose="00000800000000000000" pitchFamily="2" charset="0"/>
              </a:endParaRPr>
            </a:p>
          </p:txBody>
        </p:sp>
      </p:grpSp>
      <p:sp>
        <p:nvSpPr>
          <p:cNvPr id="22" name="Freeform: Shape 21">
            <a:extLst>
              <a:ext uri="{FF2B5EF4-FFF2-40B4-BE49-F238E27FC236}">
                <a16:creationId xmlns="" xmlns:a16="http://schemas.microsoft.com/office/drawing/2014/main" id="{2C668BAF-92DB-4526-8497-B21BFF44F216}"/>
              </a:ext>
            </a:extLst>
          </p:cNvPr>
          <p:cNvSpPr/>
          <p:nvPr/>
        </p:nvSpPr>
        <p:spPr>
          <a:xfrm>
            <a:off x="8794982" y="6304845"/>
            <a:ext cx="3397018" cy="260266"/>
          </a:xfrm>
          <a:custGeom>
            <a:avLst/>
            <a:gdLst>
              <a:gd name="connsiteX0" fmla="*/ 203200 w 3397018"/>
              <a:gd name="connsiteY0" fmla="*/ 0 h 260266"/>
              <a:gd name="connsiteX1" fmla="*/ 3397018 w 3397018"/>
              <a:gd name="connsiteY1" fmla="*/ 5745 h 260266"/>
              <a:gd name="connsiteX2" fmla="*/ 3397018 w 3397018"/>
              <a:gd name="connsiteY2" fmla="*/ 260266 h 260266"/>
              <a:gd name="connsiteX3" fmla="*/ 0 w 3397018"/>
              <a:gd name="connsiteY3" fmla="*/ 260266 h 260266"/>
              <a:gd name="connsiteX4" fmla="*/ 203200 w 3397018"/>
              <a:gd name="connsiteY4" fmla="*/ 0 h 26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018" h="260266">
                <a:moveTo>
                  <a:pt x="203200" y="0"/>
                </a:moveTo>
                <a:lnTo>
                  <a:pt x="3397018" y="5745"/>
                </a:lnTo>
                <a:lnTo>
                  <a:pt x="3397018" y="260266"/>
                </a:lnTo>
                <a:lnTo>
                  <a:pt x="0" y="260266"/>
                </a:lnTo>
                <a:lnTo>
                  <a:pt x="203200" y="0"/>
                </a:lnTo>
                <a:close/>
              </a:path>
            </a:pathLst>
          </a:custGeom>
          <a:gradFill>
            <a:gsLst>
              <a:gs pos="0">
                <a:schemeClr val="accent1"/>
              </a:gs>
              <a:gs pos="100000">
                <a:schemeClr val="accent2"/>
              </a:gs>
            </a:gsLst>
            <a:lin ang="0" scaled="1"/>
          </a:gradFill>
          <a:ln>
            <a:noFill/>
          </a:ln>
          <a:effectLst>
            <a:outerShdw blurRad="139700" dist="254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23" name="Group 22">
            <a:extLst>
              <a:ext uri="{FF2B5EF4-FFF2-40B4-BE49-F238E27FC236}">
                <a16:creationId xmlns="" xmlns:a16="http://schemas.microsoft.com/office/drawing/2014/main" id="{147F3909-5D6C-4093-8035-F54F12397EE8}"/>
              </a:ext>
            </a:extLst>
          </p:cNvPr>
          <p:cNvGrpSpPr/>
          <p:nvPr/>
        </p:nvGrpSpPr>
        <p:grpSpPr>
          <a:xfrm>
            <a:off x="11382986" y="6368578"/>
            <a:ext cx="498149" cy="125003"/>
            <a:chOff x="11013281" y="6450762"/>
            <a:chExt cx="672285" cy="168699"/>
          </a:xfrm>
          <a:solidFill>
            <a:schemeClr val="bg1"/>
          </a:solidFill>
        </p:grpSpPr>
        <p:sp>
          <p:nvSpPr>
            <p:cNvPr id="24" name="Freeform 78">
              <a:extLst>
                <a:ext uri="{FF2B5EF4-FFF2-40B4-BE49-F238E27FC236}">
                  <a16:creationId xmlns="" xmlns:a16="http://schemas.microsoft.com/office/drawing/2014/main" id="{F66DFC53-050B-4C4C-BB5C-3D857DC4F5EF}"/>
                </a:ext>
              </a:extLst>
            </p:cNvPr>
            <p:cNvSpPr>
              <a:spLocks noChangeArrowheads="1"/>
            </p:cNvSpPr>
            <p:nvPr/>
          </p:nvSpPr>
          <p:spPr bwMode="auto">
            <a:xfrm>
              <a:off x="11514784" y="6450762"/>
              <a:ext cx="170782" cy="168699"/>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grpFill/>
            <a:ln>
              <a:noFill/>
            </a:ln>
            <a:effectLst/>
          </p:spPr>
          <p:txBody>
            <a:bodyPr wrap="none" lIns="34290" tIns="17145" rIns="34290" bIns="17145" anchor="ctr"/>
            <a:lstStyle/>
            <a:p>
              <a:endParaRPr lang="en-US" dirty="0"/>
            </a:p>
          </p:txBody>
        </p:sp>
        <p:sp>
          <p:nvSpPr>
            <p:cNvPr id="25" name="Freeform 79">
              <a:extLst>
                <a:ext uri="{FF2B5EF4-FFF2-40B4-BE49-F238E27FC236}">
                  <a16:creationId xmlns="" xmlns:a16="http://schemas.microsoft.com/office/drawing/2014/main" id="{C0B4FB1B-6720-448C-909F-852156E52818}"/>
                </a:ext>
              </a:extLst>
            </p:cNvPr>
            <p:cNvSpPr>
              <a:spLocks noChangeArrowheads="1"/>
            </p:cNvSpPr>
            <p:nvPr/>
          </p:nvSpPr>
          <p:spPr bwMode="auto">
            <a:xfrm>
              <a:off x="11264553" y="6450762"/>
              <a:ext cx="170782" cy="168699"/>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grpFill/>
            <a:ln>
              <a:noFill/>
            </a:ln>
            <a:effectLst/>
          </p:spPr>
          <p:txBody>
            <a:bodyPr wrap="none" lIns="34290" tIns="17145" rIns="34290" bIns="17145" anchor="ctr"/>
            <a:lstStyle/>
            <a:p>
              <a:endParaRPr lang="en-US" dirty="0"/>
            </a:p>
          </p:txBody>
        </p:sp>
        <p:sp>
          <p:nvSpPr>
            <p:cNvPr id="26" name="Freeform 86">
              <a:extLst>
                <a:ext uri="{FF2B5EF4-FFF2-40B4-BE49-F238E27FC236}">
                  <a16:creationId xmlns="" xmlns:a16="http://schemas.microsoft.com/office/drawing/2014/main" id="{6847C9B5-F63B-497B-9779-5F60DDCB89EA}"/>
                </a:ext>
              </a:extLst>
            </p:cNvPr>
            <p:cNvSpPr>
              <a:spLocks noChangeArrowheads="1"/>
            </p:cNvSpPr>
            <p:nvPr/>
          </p:nvSpPr>
          <p:spPr bwMode="auto">
            <a:xfrm>
              <a:off x="11013281" y="6450762"/>
              <a:ext cx="171823" cy="168699"/>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grpFill/>
            <a:ln>
              <a:noFill/>
            </a:ln>
            <a:effectLst/>
          </p:spPr>
          <p:txBody>
            <a:bodyPr wrap="none" lIns="34290" tIns="17145" rIns="34290" bIns="17145" anchor="ctr"/>
            <a:lstStyle/>
            <a:p>
              <a:endParaRPr lang="en-US" dirty="0"/>
            </a:p>
          </p:txBody>
        </p:sp>
      </p:grpSp>
      <p:sp>
        <p:nvSpPr>
          <p:cNvPr id="27" name="TextBox 26">
            <a:extLst>
              <a:ext uri="{FF2B5EF4-FFF2-40B4-BE49-F238E27FC236}">
                <a16:creationId xmlns="" xmlns:a16="http://schemas.microsoft.com/office/drawing/2014/main" id="{3E7A8518-9B3D-425F-8D24-72555E9121BA}"/>
              </a:ext>
            </a:extLst>
          </p:cNvPr>
          <p:cNvSpPr txBox="1"/>
          <p:nvPr/>
        </p:nvSpPr>
        <p:spPr>
          <a:xfrm>
            <a:off x="9068373" y="6316167"/>
            <a:ext cx="2255743" cy="253916"/>
          </a:xfrm>
          <a:prstGeom prst="rect">
            <a:avLst/>
          </a:prstGeom>
          <a:noFill/>
        </p:spPr>
        <p:txBody>
          <a:bodyPr wrap="square" rtlCol="0">
            <a:spAutoFit/>
          </a:bodyPr>
          <a:lstStyle/>
          <a:p>
            <a:pPr algn="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Copyright © </a:t>
            </a:r>
            <a:r>
              <a:rPr lang="en-US" sz="105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AeroTech</a:t>
            </a: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All rights.</a:t>
            </a:r>
          </a:p>
        </p:txBody>
      </p:sp>
      <p:sp>
        <p:nvSpPr>
          <p:cNvPr id="28" name="TextBox 27">
            <a:extLst>
              <a:ext uri="{FF2B5EF4-FFF2-40B4-BE49-F238E27FC236}">
                <a16:creationId xmlns="" xmlns:a16="http://schemas.microsoft.com/office/drawing/2014/main" id="{88E6129D-9638-4436-B8FF-27E938A37A6E}"/>
              </a:ext>
            </a:extLst>
          </p:cNvPr>
          <p:cNvSpPr txBox="1"/>
          <p:nvPr/>
        </p:nvSpPr>
        <p:spPr>
          <a:xfrm>
            <a:off x="593878" y="6311195"/>
            <a:ext cx="2358872" cy="253916"/>
          </a:xfrm>
          <a:prstGeom prst="rect">
            <a:avLst/>
          </a:prstGeom>
          <a:noFill/>
        </p:spPr>
        <p:txBody>
          <a:bodyPr wrap="square" rtlCol="0">
            <a:spAutoFit/>
          </a:bodyPr>
          <a:lstStyle/>
          <a:p>
            <a:pPr algn="l"/>
            <a:r>
              <a:rPr lang="en-US" sz="1050" spc="30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www.yourwebsite.com</a:t>
            </a:r>
          </a:p>
        </p:txBody>
      </p:sp>
    </p:spTree>
    <p:extLst>
      <p:ext uri="{BB962C8B-B14F-4D97-AF65-F5344CB8AC3E}">
        <p14:creationId xmlns:p14="http://schemas.microsoft.com/office/powerpoint/2010/main" val="2662811010"/>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additive="base">
                                        <p:cTn id="7" dur="750" fill="hold"/>
                                        <p:tgtEl>
                                          <p:spTgt spid="88"/>
                                        </p:tgtEl>
                                        <p:attrNameLst>
                                          <p:attrName>ppt_x</p:attrName>
                                        </p:attrNameLst>
                                      </p:cBhvr>
                                      <p:tavLst>
                                        <p:tav tm="0">
                                          <p:val>
                                            <p:strVal val="#ppt_x"/>
                                          </p:val>
                                        </p:tav>
                                        <p:tav tm="100000">
                                          <p:val>
                                            <p:strVal val="#ppt_x"/>
                                          </p:val>
                                        </p:tav>
                                      </p:tavLst>
                                    </p:anim>
                                    <p:anim calcmode="lin" valueType="num">
                                      <p:cBhvr additive="base">
                                        <p:cTn id="8" dur="750" fill="hold"/>
                                        <p:tgtEl>
                                          <p:spTgt spid="88"/>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75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80">
                                          <p:stCondLst>
                                            <p:cond delay="0"/>
                                          </p:stCondLst>
                                        </p:cTn>
                                        <p:tgtEl>
                                          <p:spTgt spid="15"/>
                                        </p:tgtEl>
                                      </p:cBhvr>
                                    </p:animEffect>
                                    <p:anim calcmode="lin" valueType="num">
                                      <p:cBhvr>
                                        <p:cTn id="1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2" dur="26">
                                          <p:stCondLst>
                                            <p:cond delay="650"/>
                                          </p:stCondLst>
                                        </p:cTn>
                                        <p:tgtEl>
                                          <p:spTgt spid="15"/>
                                        </p:tgtEl>
                                      </p:cBhvr>
                                      <p:to x="100000" y="60000"/>
                                    </p:animScale>
                                    <p:animScale>
                                      <p:cBhvr>
                                        <p:cTn id="23" dur="166" decel="50000">
                                          <p:stCondLst>
                                            <p:cond delay="676"/>
                                          </p:stCondLst>
                                        </p:cTn>
                                        <p:tgtEl>
                                          <p:spTgt spid="15"/>
                                        </p:tgtEl>
                                      </p:cBhvr>
                                      <p:to x="100000" y="100000"/>
                                    </p:animScale>
                                    <p:animScale>
                                      <p:cBhvr>
                                        <p:cTn id="24" dur="26">
                                          <p:stCondLst>
                                            <p:cond delay="1312"/>
                                          </p:stCondLst>
                                        </p:cTn>
                                        <p:tgtEl>
                                          <p:spTgt spid="15"/>
                                        </p:tgtEl>
                                      </p:cBhvr>
                                      <p:to x="100000" y="80000"/>
                                    </p:animScale>
                                    <p:animScale>
                                      <p:cBhvr>
                                        <p:cTn id="25" dur="166" decel="50000">
                                          <p:stCondLst>
                                            <p:cond delay="1338"/>
                                          </p:stCondLst>
                                        </p:cTn>
                                        <p:tgtEl>
                                          <p:spTgt spid="15"/>
                                        </p:tgtEl>
                                      </p:cBhvr>
                                      <p:to x="100000" y="100000"/>
                                    </p:animScale>
                                    <p:animScale>
                                      <p:cBhvr>
                                        <p:cTn id="26" dur="26">
                                          <p:stCondLst>
                                            <p:cond delay="1642"/>
                                          </p:stCondLst>
                                        </p:cTn>
                                        <p:tgtEl>
                                          <p:spTgt spid="15"/>
                                        </p:tgtEl>
                                      </p:cBhvr>
                                      <p:to x="100000" y="90000"/>
                                    </p:animScale>
                                    <p:animScale>
                                      <p:cBhvr>
                                        <p:cTn id="27" dur="166" decel="50000">
                                          <p:stCondLst>
                                            <p:cond delay="1668"/>
                                          </p:stCondLst>
                                        </p:cTn>
                                        <p:tgtEl>
                                          <p:spTgt spid="15"/>
                                        </p:tgtEl>
                                      </p:cBhvr>
                                      <p:to x="100000" y="100000"/>
                                    </p:animScale>
                                    <p:animScale>
                                      <p:cBhvr>
                                        <p:cTn id="28" dur="26">
                                          <p:stCondLst>
                                            <p:cond delay="1808"/>
                                          </p:stCondLst>
                                        </p:cTn>
                                        <p:tgtEl>
                                          <p:spTgt spid="15"/>
                                        </p:tgtEl>
                                      </p:cBhvr>
                                      <p:to x="100000" y="95000"/>
                                    </p:animScale>
                                    <p:animScale>
                                      <p:cBhvr>
                                        <p:cTn id="29" dur="166" decel="50000">
                                          <p:stCondLst>
                                            <p:cond delay="1834"/>
                                          </p:stCondLst>
                                        </p:cTn>
                                        <p:tgtEl>
                                          <p:spTgt spid="1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80">
                                          <p:stCondLst>
                                            <p:cond delay="0"/>
                                          </p:stCondLst>
                                        </p:cTn>
                                        <p:tgtEl>
                                          <p:spTgt spid="16"/>
                                        </p:tgtEl>
                                      </p:cBhvr>
                                    </p:animEffect>
                                    <p:anim calcmode="lin" valueType="num">
                                      <p:cBhvr>
                                        <p:cTn id="3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0" dur="26">
                                          <p:stCondLst>
                                            <p:cond delay="650"/>
                                          </p:stCondLst>
                                        </p:cTn>
                                        <p:tgtEl>
                                          <p:spTgt spid="16"/>
                                        </p:tgtEl>
                                      </p:cBhvr>
                                      <p:to x="100000" y="60000"/>
                                    </p:animScale>
                                    <p:animScale>
                                      <p:cBhvr>
                                        <p:cTn id="41" dur="166" decel="50000">
                                          <p:stCondLst>
                                            <p:cond delay="676"/>
                                          </p:stCondLst>
                                        </p:cTn>
                                        <p:tgtEl>
                                          <p:spTgt spid="16"/>
                                        </p:tgtEl>
                                      </p:cBhvr>
                                      <p:to x="100000" y="100000"/>
                                    </p:animScale>
                                    <p:animScale>
                                      <p:cBhvr>
                                        <p:cTn id="42" dur="26">
                                          <p:stCondLst>
                                            <p:cond delay="1312"/>
                                          </p:stCondLst>
                                        </p:cTn>
                                        <p:tgtEl>
                                          <p:spTgt spid="16"/>
                                        </p:tgtEl>
                                      </p:cBhvr>
                                      <p:to x="100000" y="80000"/>
                                    </p:animScale>
                                    <p:animScale>
                                      <p:cBhvr>
                                        <p:cTn id="43" dur="166" decel="50000">
                                          <p:stCondLst>
                                            <p:cond delay="1338"/>
                                          </p:stCondLst>
                                        </p:cTn>
                                        <p:tgtEl>
                                          <p:spTgt spid="16"/>
                                        </p:tgtEl>
                                      </p:cBhvr>
                                      <p:to x="100000" y="100000"/>
                                    </p:animScale>
                                    <p:animScale>
                                      <p:cBhvr>
                                        <p:cTn id="44" dur="26">
                                          <p:stCondLst>
                                            <p:cond delay="1642"/>
                                          </p:stCondLst>
                                        </p:cTn>
                                        <p:tgtEl>
                                          <p:spTgt spid="16"/>
                                        </p:tgtEl>
                                      </p:cBhvr>
                                      <p:to x="100000" y="90000"/>
                                    </p:animScale>
                                    <p:animScale>
                                      <p:cBhvr>
                                        <p:cTn id="45" dur="166" decel="50000">
                                          <p:stCondLst>
                                            <p:cond delay="1668"/>
                                          </p:stCondLst>
                                        </p:cTn>
                                        <p:tgtEl>
                                          <p:spTgt spid="16"/>
                                        </p:tgtEl>
                                      </p:cBhvr>
                                      <p:to x="100000" y="100000"/>
                                    </p:animScale>
                                    <p:animScale>
                                      <p:cBhvr>
                                        <p:cTn id="46" dur="26">
                                          <p:stCondLst>
                                            <p:cond delay="1808"/>
                                          </p:stCondLst>
                                        </p:cTn>
                                        <p:tgtEl>
                                          <p:spTgt spid="16"/>
                                        </p:tgtEl>
                                      </p:cBhvr>
                                      <p:to x="100000" y="95000"/>
                                    </p:animScale>
                                    <p:animScale>
                                      <p:cBhvr>
                                        <p:cTn id="47" dur="166" decel="50000">
                                          <p:stCondLst>
                                            <p:cond delay="1834"/>
                                          </p:stCondLst>
                                        </p:cTn>
                                        <p:tgtEl>
                                          <p:spTgt spid="16"/>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80">
                                          <p:stCondLst>
                                            <p:cond delay="0"/>
                                          </p:stCondLst>
                                        </p:cTn>
                                        <p:tgtEl>
                                          <p:spTgt spid="17"/>
                                        </p:tgtEl>
                                      </p:cBhvr>
                                    </p:animEffect>
                                    <p:anim calcmode="lin" valueType="num">
                                      <p:cBhvr>
                                        <p:cTn id="5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8" dur="26">
                                          <p:stCondLst>
                                            <p:cond delay="650"/>
                                          </p:stCondLst>
                                        </p:cTn>
                                        <p:tgtEl>
                                          <p:spTgt spid="17"/>
                                        </p:tgtEl>
                                      </p:cBhvr>
                                      <p:to x="100000" y="60000"/>
                                    </p:animScale>
                                    <p:animScale>
                                      <p:cBhvr>
                                        <p:cTn id="59" dur="166" decel="50000">
                                          <p:stCondLst>
                                            <p:cond delay="676"/>
                                          </p:stCondLst>
                                        </p:cTn>
                                        <p:tgtEl>
                                          <p:spTgt spid="17"/>
                                        </p:tgtEl>
                                      </p:cBhvr>
                                      <p:to x="100000" y="100000"/>
                                    </p:animScale>
                                    <p:animScale>
                                      <p:cBhvr>
                                        <p:cTn id="60" dur="26">
                                          <p:stCondLst>
                                            <p:cond delay="1312"/>
                                          </p:stCondLst>
                                        </p:cTn>
                                        <p:tgtEl>
                                          <p:spTgt spid="17"/>
                                        </p:tgtEl>
                                      </p:cBhvr>
                                      <p:to x="100000" y="80000"/>
                                    </p:animScale>
                                    <p:animScale>
                                      <p:cBhvr>
                                        <p:cTn id="61" dur="166" decel="50000">
                                          <p:stCondLst>
                                            <p:cond delay="1338"/>
                                          </p:stCondLst>
                                        </p:cTn>
                                        <p:tgtEl>
                                          <p:spTgt spid="17"/>
                                        </p:tgtEl>
                                      </p:cBhvr>
                                      <p:to x="100000" y="100000"/>
                                    </p:animScale>
                                    <p:animScale>
                                      <p:cBhvr>
                                        <p:cTn id="62" dur="26">
                                          <p:stCondLst>
                                            <p:cond delay="1642"/>
                                          </p:stCondLst>
                                        </p:cTn>
                                        <p:tgtEl>
                                          <p:spTgt spid="17"/>
                                        </p:tgtEl>
                                      </p:cBhvr>
                                      <p:to x="100000" y="90000"/>
                                    </p:animScale>
                                    <p:animScale>
                                      <p:cBhvr>
                                        <p:cTn id="63" dur="166" decel="50000">
                                          <p:stCondLst>
                                            <p:cond delay="1668"/>
                                          </p:stCondLst>
                                        </p:cTn>
                                        <p:tgtEl>
                                          <p:spTgt spid="17"/>
                                        </p:tgtEl>
                                      </p:cBhvr>
                                      <p:to x="100000" y="100000"/>
                                    </p:animScale>
                                    <p:animScale>
                                      <p:cBhvr>
                                        <p:cTn id="64" dur="26">
                                          <p:stCondLst>
                                            <p:cond delay="1808"/>
                                          </p:stCondLst>
                                        </p:cTn>
                                        <p:tgtEl>
                                          <p:spTgt spid="17"/>
                                        </p:tgtEl>
                                      </p:cBhvr>
                                      <p:to x="100000" y="95000"/>
                                    </p:animScale>
                                    <p:animScale>
                                      <p:cBhvr>
                                        <p:cTn id="65" dur="166" decel="50000">
                                          <p:stCondLst>
                                            <p:cond delay="1834"/>
                                          </p:stCondLst>
                                        </p:cTn>
                                        <p:tgtEl>
                                          <p:spTgt spid="17"/>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6" presetClass="entr" presetSubtype="0" fill="hold"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down)">
                                      <p:cBhvr>
                                        <p:cTn id="70" dur="580">
                                          <p:stCondLst>
                                            <p:cond delay="0"/>
                                          </p:stCondLst>
                                        </p:cTn>
                                        <p:tgtEl>
                                          <p:spTgt spid="18"/>
                                        </p:tgtEl>
                                      </p:cBhvr>
                                    </p:animEffect>
                                    <p:anim calcmode="lin" valueType="num">
                                      <p:cBhvr>
                                        <p:cTn id="71"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76" dur="26">
                                          <p:stCondLst>
                                            <p:cond delay="650"/>
                                          </p:stCondLst>
                                        </p:cTn>
                                        <p:tgtEl>
                                          <p:spTgt spid="18"/>
                                        </p:tgtEl>
                                      </p:cBhvr>
                                      <p:to x="100000" y="60000"/>
                                    </p:animScale>
                                    <p:animScale>
                                      <p:cBhvr>
                                        <p:cTn id="77" dur="166" decel="50000">
                                          <p:stCondLst>
                                            <p:cond delay="676"/>
                                          </p:stCondLst>
                                        </p:cTn>
                                        <p:tgtEl>
                                          <p:spTgt spid="18"/>
                                        </p:tgtEl>
                                      </p:cBhvr>
                                      <p:to x="100000" y="100000"/>
                                    </p:animScale>
                                    <p:animScale>
                                      <p:cBhvr>
                                        <p:cTn id="78" dur="26">
                                          <p:stCondLst>
                                            <p:cond delay="1312"/>
                                          </p:stCondLst>
                                        </p:cTn>
                                        <p:tgtEl>
                                          <p:spTgt spid="18"/>
                                        </p:tgtEl>
                                      </p:cBhvr>
                                      <p:to x="100000" y="80000"/>
                                    </p:animScale>
                                    <p:animScale>
                                      <p:cBhvr>
                                        <p:cTn id="79" dur="166" decel="50000">
                                          <p:stCondLst>
                                            <p:cond delay="1338"/>
                                          </p:stCondLst>
                                        </p:cTn>
                                        <p:tgtEl>
                                          <p:spTgt spid="18"/>
                                        </p:tgtEl>
                                      </p:cBhvr>
                                      <p:to x="100000" y="100000"/>
                                    </p:animScale>
                                    <p:animScale>
                                      <p:cBhvr>
                                        <p:cTn id="80" dur="26">
                                          <p:stCondLst>
                                            <p:cond delay="1642"/>
                                          </p:stCondLst>
                                        </p:cTn>
                                        <p:tgtEl>
                                          <p:spTgt spid="18"/>
                                        </p:tgtEl>
                                      </p:cBhvr>
                                      <p:to x="100000" y="90000"/>
                                    </p:animScale>
                                    <p:animScale>
                                      <p:cBhvr>
                                        <p:cTn id="81" dur="166" decel="50000">
                                          <p:stCondLst>
                                            <p:cond delay="1668"/>
                                          </p:stCondLst>
                                        </p:cTn>
                                        <p:tgtEl>
                                          <p:spTgt spid="18"/>
                                        </p:tgtEl>
                                      </p:cBhvr>
                                      <p:to x="100000" y="100000"/>
                                    </p:animScale>
                                    <p:animScale>
                                      <p:cBhvr>
                                        <p:cTn id="82" dur="26">
                                          <p:stCondLst>
                                            <p:cond delay="1808"/>
                                          </p:stCondLst>
                                        </p:cTn>
                                        <p:tgtEl>
                                          <p:spTgt spid="18"/>
                                        </p:tgtEl>
                                      </p:cBhvr>
                                      <p:to x="100000" y="95000"/>
                                    </p:animScale>
                                    <p:animScale>
                                      <p:cBhvr>
                                        <p:cTn id="83"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2"/>
            </a:gs>
          </a:gsLst>
          <a:lin ang="0" scaled="1"/>
        </a:gradFill>
        <a:effectLst/>
      </p:bgPr>
    </p:bg>
    <p:spTree>
      <p:nvGrpSpPr>
        <p:cNvPr id="1" name=""/>
        <p:cNvGrpSpPr/>
        <p:nvPr/>
      </p:nvGrpSpPr>
      <p:grpSpPr>
        <a:xfrm>
          <a:off x="0" y="0"/>
          <a:ext cx="0" cy="0"/>
          <a:chOff x="0" y="0"/>
          <a:chExt cx="0" cy="0"/>
        </a:xfrm>
      </p:grpSpPr>
      <p:sp>
        <p:nvSpPr>
          <p:cNvPr id="1308" name="Freeform: Shape 1307">
            <a:extLst>
              <a:ext uri="{FF2B5EF4-FFF2-40B4-BE49-F238E27FC236}">
                <a16:creationId xmlns="" xmlns:a16="http://schemas.microsoft.com/office/drawing/2014/main" id="{FF33F4D0-130C-4C50-845B-99D115EEFB50}"/>
              </a:ext>
            </a:extLst>
          </p:cNvPr>
          <p:cNvSpPr>
            <a:spLocks/>
          </p:cNvSpPr>
          <p:nvPr/>
        </p:nvSpPr>
        <p:spPr bwMode="auto">
          <a:xfrm>
            <a:off x="0" y="1439145"/>
            <a:ext cx="12192000" cy="5418855"/>
          </a:xfrm>
          <a:custGeom>
            <a:avLst/>
            <a:gdLst>
              <a:gd name="connsiteX0" fmla="*/ 689390 w 12192000"/>
              <a:gd name="connsiteY0" fmla="*/ 1360 h 5418855"/>
              <a:gd name="connsiteX1" fmla="*/ 1968576 w 12192000"/>
              <a:gd name="connsiteY1" fmla="*/ 1323446 h 5418855"/>
              <a:gd name="connsiteX2" fmla="*/ 4024970 w 12192000"/>
              <a:gd name="connsiteY2" fmla="*/ 2560871 h 5418855"/>
              <a:gd name="connsiteX3" fmla="*/ 6096000 w 12192000"/>
              <a:gd name="connsiteY3" fmla="*/ 4735517 h 5418855"/>
              <a:gd name="connsiteX4" fmla="*/ 8167030 w 12192000"/>
              <a:gd name="connsiteY4" fmla="*/ 2560871 h 5418855"/>
              <a:gd name="connsiteX5" fmla="*/ 10230742 w 12192000"/>
              <a:gd name="connsiteY5" fmla="*/ 1323446 h 5418855"/>
              <a:gd name="connsiteX6" fmla="*/ 12192000 w 12192000"/>
              <a:gd name="connsiteY6" fmla="*/ 129953 h 5418855"/>
              <a:gd name="connsiteX7" fmla="*/ 12192000 w 12192000"/>
              <a:gd name="connsiteY7" fmla="*/ 5178088 h 5418855"/>
              <a:gd name="connsiteX8" fmla="*/ 12192000 w 12192000"/>
              <a:gd name="connsiteY8" fmla="*/ 5418855 h 5418855"/>
              <a:gd name="connsiteX9" fmla="*/ 0 w 12192000"/>
              <a:gd name="connsiteY9" fmla="*/ 5418855 h 5418855"/>
              <a:gd name="connsiteX10" fmla="*/ 0 w 12192000"/>
              <a:gd name="connsiteY10" fmla="*/ 5224617 h 5418855"/>
              <a:gd name="connsiteX11" fmla="*/ 0 w 12192000"/>
              <a:gd name="connsiteY11" fmla="*/ 129953 h 5418855"/>
              <a:gd name="connsiteX12" fmla="*/ 689390 w 12192000"/>
              <a:gd name="connsiteY12" fmla="*/ 1360 h 541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418855">
                <a:moveTo>
                  <a:pt x="689390" y="1360"/>
                </a:moveTo>
                <a:cubicBezTo>
                  <a:pt x="1327783" y="30191"/>
                  <a:pt x="1798430" y="516191"/>
                  <a:pt x="1968576" y="1323446"/>
                </a:cubicBezTo>
                <a:cubicBezTo>
                  <a:pt x="2180802" y="2377820"/>
                  <a:pt x="3380975" y="1982430"/>
                  <a:pt x="4024970" y="2560871"/>
                </a:cubicBezTo>
                <a:cubicBezTo>
                  <a:pt x="5049508" y="3483448"/>
                  <a:pt x="4661647" y="4735517"/>
                  <a:pt x="6096000" y="4735517"/>
                </a:cubicBezTo>
                <a:cubicBezTo>
                  <a:pt x="7530353" y="4735517"/>
                  <a:pt x="7157129" y="3483448"/>
                  <a:pt x="8167030" y="2560871"/>
                </a:cubicBezTo>
                <a:cubicBezTo>
                  <a:pt x="8811025" y="1975108"/>
                  <a:pt x="10011198" y="2377820"/>
                  <a:pt x="10230742" y="1323446"/>
                </a:cubicBezTo>
                <a:cubicBezTo>
                  <a:pt x="10450286" y="247106"/>
                  <a:pt x="11211371" y="-258115"/>
                  <a:pt x="12192000" y="129953"/>
                </a:cubicBezTo>
                <a:cubicBezTo>
                  <a:pt x="12192000" y="129953"/>
                  <a:pt x="12192000" y="129953"/>
                  <a:pt x="12192000" y="5178088"/>
                </a:cubicBezTo>
                <a:lnTo>
                  <a:pt x="12192000" y="5418855"/>
                </a:lnTo>
                <a:lnTo>
                  <a:pt x="0" y="5418855"/>
                </a:lnTo>
                <a:lnTo>
                  <a:pt x="0" y="5224617"/>
                </a:lnTo>
                <a:cubicBezTo>
                  <a:pt x="0" y="4301800"/>
                  <a:pt x="0" y="2747583"/>
                  <a:pt x="0" y="129953"/>
                </a:cubicBezTo>
                <a:cubicBezTo>
                  <a:pt x="245157" y="32936"/>
                  <a:pt x="476593" y="-8250"/>
                  <a:pt x="689390" y="136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449" name="Freeform 854">
            <a:extLst>
              <a:ext uri="{FF2B5EF4-FFF2-40B4-BE49-F238E27FC236}">
                <a16:creationId xmlns="" xmlns:a16="http://schemas.microsoft.com/office/drawing/2014/main" id="{604ED0A4-F2C3-40D6-9B16-8F3EA8DC9620}"/>
              </a:ext>
            </a:extLst>
          </p:cNvPr>
          <p:cNvSpPr>
            <a:spLocks/>
          </p:cNvSpPr>
          <p:nvPr/>
        </p:nvSpPr>
        <p:spPr bwMode="auto">
          <a:xfrm>
            <a:off x="0" y="1623464"/>
            <a:ext cx="12192000" cy="5234536"/>
          </a:xfrm>
          <a:custGeom>
            <a:avLst/>
            <a:gdLst>
              <a:gd name="T0" fmla="*/ 1666 w 1666"/>
              <a:gd name="T1" fmla="*/ 715 h 715"/>
              <a:gd name="T2" fmla="*/ 1666 w 1666"/>
              <a:gd name="T3" fmla="*/ 5 h 715"/>
              <a:gd name="T4" fmla="*/ 1472 w 1666"/>
              <a:gd name="T5" fmla="*/ 137 h 715"/>
              <a:gd name="T6" fmla="*/ 1304 w 1666"/>
              <a:gd name="T7" fmla="*/ 257 h 715"/>
              <a:gd name="T8" fmla="*/ 1036 w 1666"/>
              <a:gd name="T9" fmla="*/ 332 h 715"/>
              <a:gd name="T10" fmla="*/ 844 w 1666"/>
              <a:gd name="T11" fmla="*/ 332 h 715"/>
              <a:gd name="T12" fmla="*/ 844 w 1666"/>
              <a:gd name="T13" fmla="*/ 275 h 715"/>
              <a:gd name="T14" fmla="*/ 822 w 1666"/>
              <a:gd name="T15" fmla="*/ 275 h 715"/>
              <a:gd name="T16" fmla="*/ 822 w 1666"/>
              <a:gd name="T17" fmla="*/ 332 h 715"/>
              <a:gd name="T18" fmla="*/ 630 w 1666"/>
              <a:gd name="T19" fmla="*/ 332 h 715"/>
              <a:gd name="T20" fmla="*/ 362 w 1666"/>
              <a:gd name="T21" fmla="*/ 257 h 715"/>
              <a:gd name="T22" fmla="*/ 195 w 1666"/>
              <a:gd name="T23" fmla="*/ 132 h 715"/>
              <a:gd name="T24" fmla="*/ 0 w 1666"/>
              <a:gd name="T25" fmla="*/ 5 h 715"/>
              <a:gd name="T26" fmla="*/ 0 w 1666"/>
              <a:gd name="T27" fmla="*/ 715 h 715"/>
              <a:gd name="T28" fmla="*/ 1666 w 1666"/>
              <a:gd name="T29"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6" h="715">
                <a:moveTo>
                  <a:pt x="1666" y="715"/>
                </a:moveTo>
                <a:cubicBezTo>
                  <a:pt x="1666" y="5"/>
                  <a:pt x="1666" y="5"/>
                  <a:pt x="1666" y="5"/>
                </a:cubicBezTo>
                <a:cubicBezTo>
                  <a:pt x="1571" y="0"/>
                  <a:pt x="1516" y="68"/>
                  <a:pt x="1472" y="137"/>
                </a:cubicBezTo>
                <a:cubicBezTo>
                  <a:pt x="1418" y="218"/>
                  <a:pt x="1380" y="300"/>
                  <a:pt x="1304" y="257"/>
                </a:cubicBezTo>
                <a:cubicBezTo>
                  <a:pt x="1217" y="206"/>
                  <a:pt x="1092" y="191"/>
                  <a:pt x="1036" y="332"/>
                </a:cubicBezTo>
                <a:cubicBezTo>
                  <a:pt x="973" y="491"/>
                  <a:pt x="844" y="447"/>
                  <a:pt x="844" y="332"/>
                </a:cubicBezTo>
                <a:cubicBezTo>
                  <a:pt x="844" y="302"/>
                  <a:pt x="844" y="275"/>
                  <a:pt x="844" y="275"/>
                </a:cubicBezTo>
                <a:cubicBezTo>
                  <a:pt x="822" y="275"/>
                  <a:pt x="822" y="275"/>
                  <a:pt x="822" y="275"/>
                </a:cubicBezTo>
                <a:cubicBezTo>
                  <a:pt x="822" y="275"/>
                  <a:pt x="822" y="295"/>
                  <a:pt x="822" y="332"/>
                </a:cubicBezTo>
                <a:cubicBezTo>
                  <a:pt x="822" y="447"/>
                  <a:pt x="693" y="491"/>
                  <a:pt x="630" y="332"/>
                </a:cubicBezTo>
                <a:cubicBezTo>
                  <a:pt x="574" y="191"/>
                  <a:pt x="485" y="225"/>
                  <a:pt x="362" y="257"/>
                </a:cubicBezTo>
                <a:cubicBezTo>
                  <a:pt x="281" y="278"/>
                  <a:pt x="243" y="205"/>
                  <a:pt x="195" y="132"/>
                </a:cubicBezTo>
                <a:cubicBezTo>
                  <a:pt x="152" y="66"/>
                  <a:pt x="100" y="0"/>
                  <a:pt x="0" y="5"/>
                </a:cubicBezTo>
                <a:cubicBezTo>
                  <a:pt x="0" y="715"/>
                  <a:pt x="0" y="715"/>
                  <a:pt x="0" y="715"/>
                </a:cubicBezTo>
                <a:cubicBezTo>
                  <a:pt x="1666" y="715"/>
                  <a:pt x="1666" y="715"/>
                  <a:pt x="1666" y="715"/>
                </a:cubicBezTo>
              </a:path>
            </a:pathLst>
          </a:custGeom>
          <a:solidFill>
            <a:srgbClr val="F9FC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5" name="Freeform 1251">
            <a:extLst>
              <a:ext uri="{FF2B5EF4-FFF2-40B4-BE49-F238E27FC236}">
                <a16:creationId xmlns="" xmlns:a16="http://schemas.microsoft.com/office/drawing/2014/main" id="{0649BF98-4435-44B4-A2B6-1D4467C59B3B}"/>
              </a:ext>
            </a:extLst>
          </p:cNvPr>
          <p:cNvSpPr>
            <a:spLocks/>
          </p:cNvSpPr>
          <p:nvPr/>
        </p:nvSpPr>
        <p:spPr bwMode="auto">
          <a:xfrm>
            <a:off x="5894141" y="6286315"/>
            <a:ext cx="403718" cy="196629"/>
          </a:xfrm>
          <a:custGeom>
            <a:avLst/>
            <a:gdLst>
              <a:gd name="T0" fmla="*/ 96 w 193"/>
              <a:gd name="T1" fmla="*/ 48 h 94"/>
              <a:gd name="T2" fmla="*/ 48 w 193"/>
              <a:gd name="T3" fmla="*/ 0 h 94"/>
              <a:gd name="T4" fmla="*/ 0 w 193"/>
              <a:gd name="T5" fmla="*/ 0 h 94"/>
              <a:gd name="T6" fmla="*/ 96 w 193"/>
              <a:gd name="T7" fmla="*/ 94 h 94"/>
              <a:gd name="T8" fmla="*/ 193 w 193"/>
              <a:gd name="T9" fmla="*/ 0 h 94"/>
              <a:gd name="T10" fmla="*/ 144 w 193"/>
              <a:gd name="T11" fmla="*/ 0 h 94"/>
              <a:gd name="T12" fmla="*/ 96 w 193"/>
              <a:gd name="T13" fmla="*/ 48 h 94"/>
            </a:gdLst>
            <a:ahLst/>
            <a:cxnLst>
              <a:cxn ang="0">
                <a:pos x="T0" y="T1"/>
              </a:cxn>
              <a:cxn ang="0">
                <a:pos x="T2" y="T3"/>
              </a:cxn>
              <a:cxn ang="0">
                <a:pos x="T4" y="T5"/>
              </a:cxn>
              <a:cxn ang="0">
                <a:pos x="T6" y="T7"/>
              </a:cxn>
              <a:cxn ang="0">
                <a:pos x="T8" y="T9"/>
              </a:cxn>
              <a:cxn ang="0">
                <a:pos x="T10" y="T11"/>
              </a:cxn>
              <a:cxn ang="0">
                <a:pos x="T12" y="T13"/>
              </a:cxn>
            </a:cxnLst>
            <a:rect l="0" t="0" r="r" b="b"/>
            <a:pathLst>
              <a:path w="193" h="94">
                <a:moveTo>
                  <a:pt x="96" y="48"/>
                </a:moveTo>
                <a:lnTo>
                  <a:pt x="48" y="0"/>
                </a:lnTo>
                <a:lnTo>
                  <a:pt x="0" y="0"/>
                </a:lnTo>
                <a:lnTo>
                  <a:pt x="96" y="94"/>
                </a:lnTo>
                <a:lnTo>
                  <a:pt x="193" y="0"/>
                </a:lnTo>
                <a:lnTo>
                  <a:pt x="144" y="0"/>
                </a:lnTo>
                <a:lnTo>
                  <a:pt x="96" y="4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311" name="TextBox 1310">
            <a:extLst>
              <a:ext uri="{FF2B5EF4-FFF2-40B4-BE49-F238E27FC236}">
                <a16:creationId xmlns="" xmlns:a16="http://schemas.microsoft.com/office/drawing/2014/main" id="{7D5001F7-2879-4BFD-BC30-0FC82CD44C14}"/>
              </a:ext>
            </a:extLst>
          </p:cNvPr>
          <p:cNvSpPr txBox="1"/>
          <p:nvPr/>
        </p:nvSpPr>
        <p:spPr>
          <a:xfrm>
            <a:off x="1646221" y="4946634"/>
            <a:ext cx="8899558" cy="1200329"/>
          </a:xfrm>
          <a:prstGeom prst="rect">
            <a:avLst/>
          </a:prstGeom>
          <a:noFill/>
        </p:spPr>
        <p:txBody>
          <a:bodyPr wrap="square" rtlCol="0">
            <a:spAutoFit/>
          </a:bodyPr>
          <a:lstStyle/>
          <a:p>
            <a:pPr algn="ctr"/>
            <a:r>
              <a:rPr lang="en-US" sz="3600" dirty="0" smtClean="0">
                <a:solidFill>
                  <a:schemeClr val="tx1">
                    <a:lumMod val="65000"/>
                    <a:lumOff val="35000"/>
                  </a:schemeClr>
                </a:solidFill>
                <a:latin typeface="Montserrat" panose="00000500000000000000" pitchFamily="50" charset="0"/>
                <a:ea typeface="Open Sans" panose="020B0606030504020204" pitchFamily="34" charset="0"/>
                <a:cs typeface="Open Sans" panose="020B0606030504020204" pitchFamily="34" charset="0"/>
              </a:rPr>
              <a:t>Aerospace startups that will take you </a:t>
            </a:r>
            <a:r>
              <a:rPr lang="en-US" sz="3600" b="1" dirty="0" smtClean="0">
                <a:gradFill>
                  <a:gsLst>
                    <a:gs pos="0">
                      <a:schemeClr val="accent1"/>
                    </a:gs>
                    <a:gs pos="100000">
                      <a:schemeClr val="accent2"/>
                    </a:gs>
                  </a:gsLst>
                  <a:lin ang="0" scaled="1"/>
                </a:gradFill>
                <a:latin typeface="Montserrat" panose="00000500000000000000" pitchFamily="50" charset="0"/>
                <a:ea typeface="Open Sans" panose="020B0606030504020204" pitchFamily="34" charset="0"/>
                <a:cs typeface="Open Sans" panose="020B0606030504020204" pitchFamily="34" charset="0"/>
              </a:rPr>
              <a:t>"to </a:t>
            </a:r>
            <a:r>
              <a:rPr lang="en-US" sz="3600" b="1" dirty="0" err="1">
                <a:gradFill>
                  <a:gsLst>
                    <a:gs pos="0">
                      <a:schemeClr val="accent1"/>
                    </a:gs>
                    <a:gs pos="100000">
                      <a:schemeClr val="accent2"/>
                    </a:gs>
                  </a:gsLst>
                  <a:lin ang="0" scaled="1"/>
                </a:gradFill>
                <a:latin typeface="Montserrat" panose="00000500000000000000" pitchFamily="50" charset="0"/>
                <a:ea typeface="Open Sans" panose="020B0606030504020204" pitchFamily="34" charset="0"/>
                <a:cs typeface="Open Sans" panose="020B0606030504020204" pitchFamily="34" charset="0"/>
              </a:rPr>
              <a:t>infinitiy</a:t>
            </a:r>
            <a:r>
              <a:rPr lang="en-US" sz="3600" b="1" dirty="0">
                <a:gradFill>
                  <a:gsLst>
                    <a:gs pos="0">
                      <a:schemeClr val="accent1"/>
                    </a:gs>
                    <a:gs pos="100000">
                      <a:schemeClr val="accent2"/>
                    </a:gs>
                  </a:gsLst>
                  <a:lin ang="0" scaled="1"/>
                </a:gradFill>
                <a:latin typeface="Montserrat" panose="00000500000000000000" pitchFamily="50" charset="0"/>
                <a:ea typeface="Open Sans" panose="020B0606030504020204" pitchFamily="34" charset="0"/>
                <a:cs typeface="Open Sans" panose="020B0606030504020204" pitchFamily="34" charset="0"/>
              </a:rPr>
              <a:t> and beyond"</a:t>
            </a:r>
          </a:p>
        </p:txBody>
      </p:sp>
      <p:grpSp>
        <p:nvGrpSpPr>
          <p:cNvPr id="11" name="Group 10">
            <a:extLst>
              <a:ext uri="{FF2B5EF4-FFF2-40B4-BE49-F238E27FC236}">
                <a16:creationId xmlns="" xmlns:a16="http://schemas.microsoft.com/office/drawing/2014/main" id="{2C27024B-87F0-4731-AA01-A43881D5BA09}"/>
              </a:ext>
            </a:extLst>
          </p:cNvPr>
          <p:cNvGrpSpPr/>
          <p:nvPr/>
        </p:nvGrpSpPr>
        <p:grpSpPr>
          <a:xfrm>
            <a:off x="5320747" y="921034"/>
            <a:ext cx="1550507" cy="3536244"/>
            <a:chOff x="5320747" y="921034"/>
            <a:chExt cx="1550507" cy="3536244"/>
          </a:xfrm>
        </p:grpSpPr>
        <p:sp>
          <p:nvSpPr>
            <p:cNvPr id="3320" name="Freeform 1750">
              <a:extLst>
                <a:ext uri="{FF2B5EF4-FFF2-40B4-BE49-F238E27FC236}">
                  <a16:creationId xmlns="" xmlns:a16="http://schemas.microsoft.com/office/drawing/2014/main" id="{99C90F05-96A1-42B7-BCE1-51639007C5E0}"/>
                </a:ext>
              </a:extLst>
            </p:cNvPr>
            <p:cNvSpPr>
              <a:spLocks/>
            </p:cNvSpPr>
            <p:nvPr/>
          </p:nvSpPr>
          <p:spPr bwMode="auto">
            <a:xfrm>
              <a:off x="5783179" y="3600419"/>
              <a:ext cx="625643" cy="856859"/>
            </a:xfrm>
            <a:custGeom>
              <a:avLst/>
              <a:gdLst>
                <a:gd name="T0" fmla="*/ 118 w 184"/>
                <a:gd name="T1" fmla="*/ 0 h 252"/>
                <a:gd name="T2" fmla="*/ 118 w 184"/>
                <a:gd name="T3" fmla="*/ 0 h 252"/>
                <a:gd name="T4" fmla="*/ 126 w 184"/>
                <a:gd name="T5" fmla="*/ 6 h 252"/>
                <a:gd name="T6" fmla="*/ 142 w 184"/>
                <a:gd name="T7" fmla="*/ 20 h 252"/>
                <a:gd name="T8" fmla="*/ 150 w 184"/>
                <a:gd name="T9" fmla="*/ 30 h 252"/>
                <a:gd name="T10" fmla="*/ 160 w 184"/>
                <a:gd name="T11" fmla="*/ 42 h 252"/>
                <a:gd name="T12" fmla="*/ 170 w 184"/>
                <a:gd name="T13" fmla="*/ 58 h 252"/>
                <a:gd name="T14" fmla="*/ 176 w 184"/>
                <a:gd name="T15" fmla="*/ 74 h 252"/>
                <a:gd name="T16" fmla="*/ 182 w 184"/>
                <a:gd name="T17" fmla="*/ 90 h 252"/>
                <a:gd name="T18" fmla="*/ 184 w 184"/>
                <a:gd name="T19" fmla="*/ 110 h 252"/>
                <a:gd name="T20" fmla="*/ 182 w 184"/>
                <a:gd name="T21" fmla="*/ 130 h 252"/>
                <a:gd name="T22" fmla="*/ 176 w 184"/>
                <a:gd name="T23" fmla="*/ 152 h 252"/>
                <a:gd name="T24" fmla="*/ 164 w 184"/>
                <a:gd name="T25" fmla="*/ 176 h 252"/>
                <a:gd name="T26" fmla="*/ 148 w 184"/>
                <a:gd name="T27" fmla="*/ 200 h 252"/>
                <a:gd name="T28" fmla="*/ 124 w 184"/>
                <a:gd name="T29" fmla="*/ 226 h 252"/>
                <a:gd name="T30" fmla="*/ 92 w 184"/>
                <a:gd name="T31" fmla="*/ 252 h 252"/>
                <a:gd name="T32" fmla="*/ 92 w 184"/>
                <a:gd name="T33" fmla="*/ 252 h 252"/>
                <a:gd name="T34" fmla="*/ 60 w 184"/>
                <a:gd name="T35" fmla="*/ 226 h 252"/>
                <a:gd name="T36" fmla="*/ 36 w 184"/>
                <a:gd name="T37" fmla="*/ 200 h 252"/>
                <a:gd name="T38" fmla="*/ 20 w 184"/>
                <a:gd name="T39" fmla="*/ 176 h 252"/>
                <a:gd name="T40" fmla="*/ 8 w 184"/>
                <a:gd name="T41" fmla="*/ 152 h 252"/>
                <a:gd name="T42" fmla="*/ 2 w 184"/>
                <a:gd name="T43" fmla="*/ 130 h 252"/>
                <a:gd name="T44" fmla="*/ 0 w 184"/>
                <a:gd name="T45" fmla="*/ 110 h 252"/>
                <a:gd name="T46" fmla="*/ 2 w 184"/>
                <a:gd name="T47" fmla="*/ 90 h 252"/>
                <a:gd name="T48" fmla="*/ 8 w 184"/>
                <a:gd name="T49" fmla="*/ 74 h 252"/>
                <a:gd name="T50" fmla="*/ 14 w 184"/>
                <a:gd name="T51" fmla="*/ 58 h 252"/>
                <a:gd name="T52" fmla="*/ 24 w 184"/>
                <a:gd name="T53" fmla="*/ 42 h 252"/>
                <a:gd name="T54" fmla="*/ 34 w 184"/>
                <a:gd name="T55" fmla="*/ 30 h 252"/>
                <a:gd name="T56" fmla="*/ 42 w 184"/>
                <a:gd name="T57" fmla="*/ 20 h 252"/>
                <a:gd name="T58" fmla="*/ 58 w 184"/>
                <a:gd name="T59" fmla="*/ 6 h 252"/>
                <a:gd name="T60" fmla="*/ 66 w 184"/>
                <a:gd name="T61" fmla="*/ 0 h 252"/>
                <a:gd name="T62" fmla="*/ 118 w 184"/>
                <a:gd name="T63"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4" h="252">
                  <a:moveTo>
                    <a:pt x="118" y="0"/>
                  </a:moveTo>
                  <a:lnTo>
                    <a:pt x="118" y="0"/>
                  </a:lnTo>
                  <a:lnTo>
                    <a:pt x="126" y="6"/>
                  </a:lnTo>
                  <a:lnTo>
                    <a:pt x="142" y="20"/>
                  </a:lnTo>
                  <a:lnTo>
                    <a:pt x="150" y="30"/>
                  </a:lnTo>
                  <a:lnTo>
                    <a:pt x="160" y="42"/>
                  </a:lnTo>
                  <a:lnTo>
                    <a:pt x="170" y="58"/>
                  </a:lnTo>
                  <a:lnTo>
                    <a:pt x="176" y="74"/>
                  </a:lnTo>
                  <a:lnTo>
                    <a:pt x="182" y="90"/>
                  </a:lnTo>
                  <a:lnTo>
                    <a:pt x="184" y="110"/>
                  </a:lnTo>
                  <a:lnTo>
                    <a:pt x="182" y="130"/>
                  </a:lnTo>
                  <a:lnTo>
                    <a:pt x="176" y="152"/>
                  </a:lnTo>
                  <a:lnTo>
                    <a:pt x="164" y="176"/>
                  </a:lnTo>
                  <a:lnTo>
                    <a:pt x="148" y="200"/>
                  </a:lnTo>
                  <a:lnTo>
                    <a:pt x="124" y="226"/>
                  </a:lnTo>
                  <a:lnTo>
                    <a:pt x="92" y="252"/>
                  </a:lnTo>
                  <a:lnTo>
                    <a:pt x="92" y="252"/>
                  </a:lnTo>
                  <a:lnTo>
                    <a:pt x="60" y="226"/>
                  </a:lnTo>
                  <a:lnTo>
                    <a:pt x="36" y="200"/>
                  </a:lnTo>
                  <a:lnTo>
                    <a:pt x="20" y="176"/>
                  </a:lnTo>
                  <a:lnTo>
                    <a:pt x="8" y="152"/>
                  </a:lnTo>
                  <a:lnTo>
                    <a:pt x="2" y="130"/>
                  </a:lnTo>
                  <a:lnTo>
                    <a:pt x="0" y="110"/>
                  </a:lnTo>
                  <a:lnTo>
                    <a:pt x="2" y="90"/>
                  </a:lnTo>
                  <a:lnTo>
                    <a:pt x="8" y="74"/>
                  </a:lnTo>
                  <a:lnTo>
                    <a:pt x="14" y="58"/>
                  </a:lnTo>
                  <a:lnTo>
                    <a:pt x="24" y="42"/>
                  </a:lnTo>
                  <a:lnTo>
                    <a:pt x="34" y="30"/>
                  </a:lnTo>
                  <a:lnTo>
                    <a:pt x="42" y="20"/>
                  </a:lnTo>
                  <a:lnTo>
                    <a:pt x="58" y="6"/>
                  </a:lnTo>
                  <a:lnTo>
                    <a:pt x="66" y="0"/>
                  </a:lnTo>
                  <a:lnTo>
                    <a:pt x="118" y="0"/>
                  </a:lnTo>
                  <a:close/>
                </a:path>
              </a:pathLst>
            </a:custGeom>
            <a:solidFill>
              <a:srgbClr val="425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1" name="Freeform 1751">
              <a:extLst>
                <a:ext uri="{FF2B5EF4-FFF2-40B4-BE49-F238E27FC236}">
                  <a16:creationId xmlns="" xmlns:a16="http://schemas.microsoft.com/office/drawing/2014/main" id="{B9DD6B08-EEDA-4D4B-8F7A-BF6EFA8539AB}"/>
                </a:ext>
              </a:extLst>
            </p:cNvPr>
            <p:cNvSpPr>
              <a:spLocks/>
            </p:cNvSpPr>
            <p:nvPr/>
          </p:nvSpPr>
          <p:spPr bwMode="auto">
            <a:xfrm>
              <a:off x="5783179" y="3600419"/>
              <a:ext cx="625643" cy="856859"/>
            </a:xfrm>
            <a:custGeom>
              <a:avLst/>
              <a:gdLst>
                <a:gd name="T0" fmla="*/ 118 w 184"/>
                <a:gd name="T1" fmla="*/ 0 h 252"/>
                <a:gd name="T2" fmla="*/ 118 w 184"/>
                <a:gd name="T3" fmla="*/ 0 h 252"/>
                <a:gd name="T4" fmla="*/ 126 w 184"/>
                <a:gd name="T5" fmla="*/ 6 h 252"/>
                <a:gd name="T6" fmla="*/ 142 w 184"/>
                <a:gd name="T7" fmla="*/ 20 h 252"/>
                <a:gd name="T8" fmla="*/ 150 w 184"/>
                <a:gd name="T9" fmla="*/ 30 h 252"/>
                <a:gd name="T10" fmla="*/ 160 w 184"/>
                <a:gd name="T11" fmla="*/ 42 h 252"/>
                <a:gd name="T12" fmla="*/ 170 w 184"/>
                <a:gd name="T13" fmla="*/ 58 h 252"/>
                <a:gd name="T14" fmla="*/ 176 w 184"/>
                <a:gd name="T15" fmla="*/ 74 h 252"/>
                <a:gd name="T16" fmla="*/ 182 w 184"/>
                <a:gd name="T17" fmla="*/ 90 h 252"/>
                <a:gd name="T18" fmla="*/ 184 w 184"/>
                <a:gd name="T19" fmla="*/ 110 h 252"/>
                <a:gd name="T20" fmla="*/ 182 w 184"/>
                <a:gd name="T21" fmla="*/ 130 h 252"/>
                <a:gd name="T22" fmla="*/ 176 w 184"/>
                <a:gd name="T23" fmla="*/ 152 h 252"/>
                <a:gd name="T24" fmla="*/ 164 w 184"/>
                <a:gd name="T25" fmla="*/ 176 h 252"/>
                <a:gd name="T26" fmla="*/ 148 w 184"/>
                <a:gd name="T27" fmla="*/ 200 h 252"/>
                <a:gd name="T28" fmla="*/ 124 w 184"/>
                <a:gd name="T29" fmla="*/ 226 h 252"/>
                <a:gd name="T30" fmla="*/ 92 w 184"/>
                <a:gd name="T31" fmla="*/ 252 h 252"/>
                <a:gd name="T32" fmla="*/ 92 w 184"/>
                <a:gd name="T33" fmla="*/ 252 h 252"/>
                <a:gd name="T34" fmla="*/ 60 w 184"/>
                <a:gd name="T35" fmla="*/ 226 h 252"/>
                <a:gd name="T36" fmla="*/ 36 w 184"/>
                <a:gd name="T37" fmla="*/ 200 h 252"/>
                <a:gd name="T38" fmla="*/ 20 w 184"/>
                <a:gd name="T39" fmla="*/ 176 h 252"/>
                <a:gd name="T40" fmla="*/ 8 w 184"/>
                <a:gd name="T41" fmla="*/ 152 h 252"/>
                <a:gd name="T42" fmla="*/ 2 w 184"/>
                <a:gd name="T43" fmla="*/ 130 h 252"/>
                <a:gd name="T44" fmla="*/ 0 w 184"/>
                <a:gd name="T45" fmla="*/ 110 h 252"/>
                <a:gd name="T46" fmla="*/ 2 w 184"/>
                <a:gd name="T47" fmla="*/ 90 h 252"/>
                <a:gd name="T48" fmla="*/ 8 w 184"/>
                <a:gd name="T49" fmla="*/ 74 h 252"/>
                <a:gd name="T50" fmla="*/ 14 w 184"/>
                <a:gd name="T51" fmla="*/ 58 h 252"/>
                <a:gd name="T52" fmla="*/ 24 w 184"/>
                <a:gd name="T53" fmla="*/ 42 h 252"/>
                <a:gd name="T54" fmla="*/ 34 w 184"/>
                <a:gd name="T55" fmla="*/ 30 h 252"/>
                <a:gd name="T56" fmla="*/ 42 w 184"/>
                <a:gd name="T57" fmla="*/ 20 h 252"/>
                <a:gd name="T58" fmla="*/ 58 w 184"/>
                <a:gd name="T59" fmla="*/ 6 h 252"/>
                <a:gd name="T60" fmla="*/ 66 w 184"/>
                <a:gd name="T61" fmla="*/ 0 h 252"/>
                <a:gd name="T62" fmla="*/ 118 w 184"/>
                <a:gd name="T63"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4" h="252">
                  <a:moveTo>
                    <a:pt x="118" y="0"/>
                  </a:moveTo>
                  <a:lnTo>
                    <a:pt x="118" y="0"/>
                  </a:lnTo>
                  <a:lnTo>
                    <a:pt x="126" y="6"/>
                  </a:lnTo>
                  <a:lnTo>
                    <a:pt x="142" y="20"/>
                  </a:lnTo>
                  <a:lnTo>
                    <a:pt x="150" y="30"/>
                  </a:lnTo>
                  <a:lnTo>
                    <a:pt x="160" y="42"/>
                  </a:lnTo>
                  <a:lnTo>
                    <a:pt x="170" y="58"/>
                  </a:lnTo>
                  <a:lnTo>
                    <a:pt x="176" y="74"/>
                  </a:lnTo>
                  <a:lnTo>
                    <a:pt x="182" y="90"/>
                  </a:lnTo>
                  <a:lnTo>
                    <a:pt x="184" y="110"/>
                  </a:lnTo>
                  <a:lnTo>
                    <a:pt x="182" y="130"/>
                  </a:lnTo>
                  <a:lnTo>
                    <a:pt x="176" y="152"/>
                  </a:lnTo>
                  <a:lnTo>
                    <a:pt x="164" y="176"/>
                  </a:lnTo>
                  <a:lnTo>
                    <a:pt x="148" y="200"/>
                  </a:lnTo>
                  <a:lnTo>
                    <a:pt x="124" y="226"/>
                  </a:lnTo>
                  <a:lnTo>
                    <a:pt x="92" y="252"/>
                  </a:lnTo>
                  <a:lnTo>
                    <a:pt x="92" y="252"/>
                  </a:lnTo>
                  <a:lnTo>
                    <a:pt x="60" y="226"/>
                  </a:lnTo>
                  <a:lnTo>
                    <a:pt x="36" y="200"/>
                  </a:lnTo>
                  <a:lnTo>
                    <a:pt x="20" y="176"/>
                  </a:lnTo>
                  <a:lnTo>
                    <a:pt x="8" y="152"/>
                  </a:lnTo>
                  <a:lnTo>
                    <a:pt x="2" y="130"/>
                  </a:lnTo>
                  <a:lnTo>
                    <a:pt x="0" y="110"/>
                  </a:lnTo>
                  <a:lnTo>
                    <a:pt x="2" y="90"/>
                  </a:lnTo>
                  <a:lnTo>
                    <a:pt x="8" y="74"/>
                  </a:lnTo>
                  <a:lnTo>
                    <a:pt x="14" y="58"/>
                  </a:lnTo>
                  <a:lnTo>
                    <a:pt x="24" y="42"/>
                  </a:lnTo>
                  <a:lnTo>
                    <a:pt x="34" y="30"/>
                  </a:lnTo>
                  <a:lnTo>
                    <a:pt x="42" y="20"/>
                  </a:lnTo>
                  <a:lnTo>
                    <a:pt x="58" y="6"/>
                  </a:lnTo>
                  <a:lnTo>
                    <a:pt x="66" y="0"/>
                  </a:lnTo>
                  <a:lnTo>
                    <a:pt x="118" y="0"/>
                  </a:lnTo>
                </a:path>
              </a:pathLst>
            </a:custGeom>
            <a:gradFill>
              <a:gsLst>
                <a:gs pos="0">
                  <a:schemeClr val="accent1"/>
                </a:gs>
                <a:gs pos="66000">
                  <a:schemeClr val="accent2"/>
                </a:gs>
              </a:gsLst>
              <a:lin ang="15000000" scaled="0"/>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22" name="Freeform 1752">
              <a:extLst>
                <a:ext uri="{FF2B5EF4-FFF2-40B4-BE49-F238E27FC236}">
                  <a16:creationId xmlns="" xmlns:a16="http://schemas.microsoft.com/office/drawing/2014/main" id="{3A640D70-62C3-43F8-9AB0-536DE15ECAA5}"/>
                </a:ext>
              </a:extLst>
            </p:cNvPr>
            <p:cNvSpPr>
              <a:spLocks/>
            </p:cNvSpPr>
            <p:nvPr/>
          </p:nvSpPr>
          <p:spPr bwMode="auto">
            <a:xfrm>
              <a:off x="5891986" y="3600419"/>
              <a:ext cx="408028" cy="564439"/>
            </a:xfrm>
            <a:custGeom>
              <a:avLst/>
              <a:gdLst>
                <a:gd name="T0" fmla="*/ 78 w 120"/>
                <a:gd name="T1" fmla="*/ 0 h 166"/>
                <a:gd name="T2" fmla="*/ 78 w 120"/>
                <a:gd name="T3" fmla="*/ 0 h 166"/>
                <a:gd name="T4" fmla="*/ 82 w 120"/>
                <a:gd name="T5" fmla="*/ 4 h 166"/>
                <a:gd name="T6" fmla="*/ 92 w 120"/>
                <a:gd name="T7" fmla="*/ 14 h 166"/>
                <a:gd name="T8" fmla="*/ 104 w 120"/>
                <a:gd name="T9" fmla="*/ 28 h 166"/>
                <a:gd name="T10" fmla="*/ 110 w 120"/>
                <a:gd name="T11" fmla="*/ 38 h 166"/>
                <a:gd name="T12" fmla="*/ 116 w 120"/>
                <a:gd name="T13" fmla="*/ 48 h 166"/>
                <a:gd name="T14" fmla="*/ 118 w 120"/>
                <a:gd name="T15" fmla="*/ 60 h 166"/>
                <a:gd name="T16" fmla="*/ 120 w 120"/>
                <a:gd name="T17" fmla="*/ 72 h 166"/>
                <a:gd name="T18" fmla="*/ 120 w 120"/>
                <a:gd name="T19" fmla="*/ 86 h 166"/>
                <a:gd name="T20" fmla="*/ 116 w 120"/>
                <a:gd name="T21" fmla="*/ 100 h 166"/>
                <a:gd name="T22" fmla="*/ 108 w 120"/>
                <a:gd name="T23" fmla="*/ 116 h 166"/>
                <a:gd name="T24" fmla="*/ 96 w 120"/>
                <a:gd name="T25" fmla="*/ 132 h 166"/>
                <a:gd name="T26" fmla="*/ 80 w 120"/>
                <a:gd name="T27" fmla="*/ 148 h 166"/>
                <a:gd name="T28" fmla="*/ 60 w 120"/>
                <a:gd name="T29" fmla="*/ 166 h 166"/>
                <a:gd name="T30" fmla="*/ 60 w 120"/>
                <a:gd name="T31" fmla="*/ 166 h 166"/>
                <a:gd name="T32" fmla="*/ 40 w 120"/>
                <a:gd name="T33" fmla="*/ 148 h 166"/>
                <a:gd name="T34" fmla="*/ 24 w 120"/>
                <a:gd name="T35" fmla="*/ 132 h 166"/>
                <a:gd name="T36" fmla="*/ 12 w 120"/>
                <a:gd name="T37" fmla="*/ 116 h 166"/>
                <a:gd name="T38" fmla="*/ 4 w 120"/>
                <a:gd name="T39" fmla="*/ 100 h 166"/>
                <a:gd name="T40" fmla="*/ 0 w 120"/>
                <a:gd name="T41" fmla="*/ 86 h 166"/>
                <a:gd name="T42" fmla="*/ 0 w 120"/>
                <a:gd name="T43" fmla="*/ 72 h 166"/>
                <a:gd name="T44" fmla="*/ 2 w 120"/>
                <a:gd name="T45" fmla="*/ 60 h 166"/>
                <a:gd name="T46" fmla="*/ 4 w 120"/>
                <a:gd name="T47" fmla="*/ 48 h 166"/>
                <a:gd name="T48" fmla="*/ 10 w 120"/>
                <a:gd name="T49" fmla="*/ 38 h 166"/>
                <a:gd name="T50" fmla="*/ 16 w 120"/>
                <a:gd name="T51" fmla="*/ 28 h 166"/>
                <a:gd name="T52" fmla="*/ 28 w 120"/>
                <a:gd name="T53" fmla="*/ 14 h 166"/>
                <a:gd name="T54" fmla="*/ 38 w 120"/>
                <a:gd name="T55" fmla="*/ 4 h 166"/>
                <a:gd name="T56" fmla="*/ 42 w 120"/>
                <a:gd name="T57" fmla="*/ 0 h 166"/>
                <a:gd name="T58" fmla="*/ 78 w 120"/>
                <a:gd name="T59"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0" h="166">
                  <a:moveTo>
                    <a:pt x="78" y="0"/>
                  </a:moveTo>
                  <a:lnTo>
                    <a:pt x="78" y="0"/>
                  </a:lnTo>
                  <a:lnTo>
                    <a:pt x="82" y="4"/>
                  </a:lnTo>
                  <a:lnTo>
                    <a:pt x="92" y="14"/>
                  </a:lnTo>
                  <a:lnTo>
                    <a:pt x="104" y="28"/>
                  </a:lnTo>
                  <a:lnTo>
                    <a:pt x="110" y="38"/>
                  </a:lnTo>
                  <a:lnTo>
                    <a:pt x="116" y="48"/>
                  </a:lnTo>
                  <a:lnTo>
                    <a:pt x="118" y="60"/>
                  </a:lnTo>
                  <a:lnTo>
                    <a:pt x="120" y="72"/>
                  </a:lnTo>
                  <a:lnTo>
                    <a:pt x="120" y="86"/>
                  </a:lnTo>
                  <a:lnTo>
                    <a:pt x="116" y="100"/>
                  </a:lnTo>
                  <a:lnTo>
                    <a:pt x="108" y="116"/>
                  </a:lnTo>
                  <a:lnTo>
                    <a:pt x="96" y="132"/>
                  </a:lnTo>
                  <a:lnTo>
                    <a:pt x="80" y="148"/>
                  </a:lnTo>
                  <a:lnTo>
                    <a:pt x="60" y="166"/>
                  </a:lnTo>
                  <a:lnTo>
                    <a:pt x="60" y="166"/>
                  </a:lnTo>
                  <a:lnTo>
                    <a:pt x="40" y="148"/>
                  </a:lnTo>
                  <a:lnTo>
                    <a:pt x="24" y="132"/>
                  </a:lnTo>
                  <a:lnTo>
                    <a:pt x="12" y="116"/>
                  </a:lnTo>
                  <a:lnTo>
                    <a:pt x="4" y="100"/>
                  </a:lnTo>
                  <a:lnTo>
                    <a:pt x="0" y="86"/>
                  </a:lnTo>
                  <a:lnTo>
                    <a:pt x="0" y="72"/>
                  </a:lnTo>
                  <a:lnTo>
                    <a:pt x="2" y="60"/>
                  </a:lnTo>
                  <a:lnTo>
                    <a:pt x="4" y="48"/>
                  </a:lnTo>
                  <a:lnTo>
                    <a:pt x="10" y="38"/>
                  </a:lnTo>
                  <a:lnTo>
                    <a:pt x="16" y="28"/>
                  </a:lnTo>
                  <a:lnTo>
                    <a:pt x="28" y="14"/>
                  </a:lnTo>
                  <a:lnTo>
                    <a:pt x="38" y="4"/>
                  </a:lnTo>
                  <a:lnTo>
                    <a:pt x="42" y="0"/>
                  </a:lnTo>
                  <a:lnTo>
                    <a:pt x="78"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23" name="Freeform 1753">
              <a:extLst>
                <a:ext uri="{FF2B5EF4-FFF2-40B4-BE49-F238E27FC236}">
                  <a16:creationId xmlns="" xmlns:a16="http://schemas.microsoft.com/office/drawing/2014/main" id="{09E776CC-2D87-4C4B-9BE9-DFF12FB47472}"/>
                </a:ext>
              </a:extLst>
            </p:cNvPr>
            <p:cNvSpPr>
              <a:spLocks/>
            </p:cNvSpPr>
            <p:nvPr/>
          </p:nvSpPr>
          <p:spPr bwMode="auto">
            <a:xfrm>
              <a:off x="5973592" y="3600419"/>
              <a:ext cx="244817" cy="333223"/>
            </a:xfrm>
            <a:custGeom>
              <a:avLst/>
              <a:gdLst>
                <a:gd name="T0" fmla="*/ 46 w 72"/>
                <a:gd name="T1" fmla="*/ 0 h 98"/>
                <a:gd name="T2" fmla="*/ 46 w 72"/>
                <a:gd name="T3" fmla="*/ 0 h 98"/>
                <a:gd name="T4" fmla="*/ 54 w 72"/>
                <a:gd name="T5" fmla="*/ 8 h 98"/>
                <a:gd name="T6" fmla="*/ 62 w 72"/>
                <a:gd name="T7" fmla="*/ 18 h 98"/>
                <a:gd name="T8" fmla="*/ 68 w 72"/>
                <a:gd name="T9" fmla="*/ 28 h 98"/>
                <a:gd name="T10" fmla="*/ 70 w 72"/>
                <a:gd name="T11" fmla="*/ 36 h 98"/>
                <a:gd name="T12" fmla="*/ 72 w 72"/>
                <a:gd name="T13" fmla="*/ 44 h 98"/>
                <a:gd name="T14" fmla="*/ 70 w 72"/>
                <a:gd name="T15" fmla="*/ 52 h 98"/>
                <a:gd name="T16" fmla="*/ 68 w 72"/>
                <a:gd name="T17" fmla="*/ 60 h 98"/>
                <a:gd name="T18" fmla="*/ 64 w 72"/>
                <a:gd name="T19" fmla="*/ 68 h 98"/>
                <a:gd name="T20" fmla="*/ 58 w 72"/>
                <a:gd name="T21" fmla="*/ 78 h 98"/>
                <a:gd name="T22" fmla="*/ 48 w 72"/>
                <a:gd name="T23" fmla="*/ 88 h 98"/>
                <a:gd name="T24" fmla="*/ 36 w 72"/>
                <a:gd name="T25" fmla="*/ 98 h 98"/>
                <a:gd name="T26" fmla="*/ 36 w 72"/>
                <a:gd name="T27" fmla="*/ 98 h 98"/>
                <a:gd name="T28" fmla="*/ 24 w 72"/>
                <a:gd name="T29" fmla="*/ 88 h 98"/>
                <a:gd name="T30" fmla="*/ 14 w 72"/>
                <a:gd name="T31" fmla="*/ 78 h 98"/>
                <a:gd name="T32" fmla="*/ 8 w 72"/>
                <a:gd name="T33" fmla="*/ 68 h 98"/>
                <a:gd name="T34" fmla="*/ 4 w 72"/>
                <a:gd name="T35" fmla="*/ 60 h 98"/>
                <a:gd name="T36" fmla="*/ 2 w 72"/>
                <a:gd name="T37" fmla="*/ 52 h 98"/>
                <a:gd name="T38" fmla="*/ 0 w 72"/>
                <a:gd name="T39" fmla="*/ 44 h 98"/>
                <a:gd name="T40" fmla="*/ 2 w 72"/>
                <a:gd name="T41" fmla="*/ 36 h 98"/>
                <a:gd name="T42" fmla="*/ 4 w 72"/>
                <a:gd name="T43" fmla="*/ 28 h 98"/>
                <a:gd name="T44" fmla="*/ 10 w 72"/>
                <a:gd name="T45" fmla="*/ 18 h 98"/>
                <a:gd name="T46" fmla="*/ 18 w 72"/>
                <a:gd name="T47" fmla="*/ 8 h 98"/>
                <a:gd name="T48" fmla="*/ 26 w 72"/>
                <a:gd name="T49" fmla="*/ 0 h 98"/>
                <a:gd name="T50" fmla="*/ 46 w 72"/>
                <a:gd name="T5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 h="98">
                  <a:moveTo>
                    <a:pt x="46" y="0"/>
                  </a:moveTo>
                  <a:lnTo>
                    <a:pt x="46" y="0"/>
                  </a:lnTo>
                  <a:lnTo>
                    <a:pt x="54" y="8"/>
                  </a:lnTo>
                  <a:lnTo>
                    <a:pt x="62" y="18"/>
                  </a:lnTo>
                  <a:lnTo>
                    <a:pt x="68" y="28"/>
                  </a:lnTo>
                  <a:lnTo>
                    <a:pt x="70" y="36"/>
                  </a:lnTo>
                  <a:lnTo>
                    <a:pt x="72" y="44"/>
                  </a:lnTo>
                  <a:lnTo>
                    <a:pt x="70" y="52"/>
                  </a:lnTo>
                  <a:lnTo>
                    <a:pt x="68" y="60"/>
                  </a:lnTo>
                  <a:lnTo>
                    <a:pt x="64" y="68"/>
                  </a:lnTo>
                  <a:lnTo>
                    <a:pt x="58" y="78"/>
                  </a:lnTo>
                  <a:lnTo>
                    <a:pt x="48" y="88"/>
                  </a:lnTo>
                  <a:lnTo>
                    <a:pt x="36" y="98"/>
                  </a:lnTo>
                  <a:lnTo>
                    <a:pt x="36" y="98"/>
                  </a:lnTo>
                  <a:lnTo>
                    <a:pt x="24" y="88"/>
                  </a:lnTo>
                  <a:lnTo>
                    <a:pt x="14" y="78"/>
                  </a:lnTo>
                  <a:lnTo>
                    <a:pt x="8" y="68"/>
                  </a:lnTo>
                  <a:lnTo>
                    <a:pt x="4" y="60"/>
                  </a:lnTo>
                  <a:lnTo>
                    <a:pt x="2" y="52"/>
                  </a:lnTo>
                  <a:lnTo>
                    <a:pt x="0" y="44"/>
                  </a:lnTo>
                  <a:lnTo>
                    <a:pt x="2" y="36"/>
                  </a:lnTo>
                  <a:lnTo>
                    <a:pt x="4" y="28"/>
                  </a:lnTo>
                  <a:lnTo>
                    <a:pt x="10" y="18"/>
                  </a:lnTo>
                  <a:lnTo>
                    <a:pt x="18" y="8"/>
                  </a:lnTo>
                  <a:lnTo>
                    <a:pt x="26" y="0"/>
                  </a:lnTo>
                  <a:lnTo>
                    <a:pt x="46" y="0"/>
                  </a:lnTo>
                  <a:close/>
                </a:path>
              </a:pathLst>
            </a:custGeom>
            <a:gradFill>
              <a:gsLst>
                <a:gs pos="0">
                  <a:schemeClr val="accent1"/>
                </a:gs>
                <a:gs pos="100000">
                  <a:schemeClr val="accent2"/>
                </a:gs>
              </a:gsLst>
              <a:lin ang="150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3324" name="Freeform 1754">
              <a:extLst>
                <a:ext uri="{FF2B5EF4-FFF2-40B4-BE49-F238E27FC236}">
                  <a16:creationId xmlns="" xmlns:a16="http://schemas.microsoft.com/office/drawing/2014/main" id="{6ACEEFD5-FB78-47EA-BDD5-1A13579F8C50}"/>
                </a:ext>
              </a:extLst>
            </p:cNvPr>
            <p:cNvSpPr>
              <a:spLocks/>
            </p:cNvSpPr>
            <p:nvPr/>
          </p:nvSpPr>
          <p:spPr bwMode="auto">
            <a:xfrm>
              <a:off x="5320747" y="2808165"/>
              <a:ext cx="557638" cy="948667"/>
            </a:xfrm>
            <a:custGeom>
              <a:avLst/>
              <a:gdLst>
                <a:gd name="T0" fmla="*/ 164 w 164"/>
                <a:gd name="T1" fmla="*/ 172 h 279"/>
                <a:gd name="T2" fmla="*/ 86 w 164"/>
                <a:gd name="T3" fmla="*/ 208 h 279"/>
                <a:gd name="T4" fmla="*/ 86 w 164"/>
                <a:gd name="T5" fmla="*/ 208 h 279"/>
                <a:gd name="T6" fmla="*/ 86 w 164"/>
                <a:gd name="T7" fmla="*/ 208 h 279"/>
                <a:gd name="T8" fmla="*/ 82 w 164"/>
                <a:gd name="T9" fmla="*/ 222 h 279"/>
                <a:gd name="T10" fmla="*/ 78 w 164"/>
                <a:gd name="T11" fmla="*/ 233 h 279"/>
                <a:gd name="T12" fmla="*/ 70 w 164"/>
                <a:gd name="T13" fmla="*/ 243 h 279"/>
                <a:gd name="T14" fmla="*/ 62 w 164"/>
                <a:gd name="T15" fmla="*/ 253 h 279"/>
                <a:gd name="T16" fmla="*/ 52 w 164"/>
                <a:gd name="T17" fmla="*/ 261 h 279"/>
                <a:gd name="T18" fmla="*/ 42 w 164"/>
                <a:gd name="T19" fmla="*/ 267 h 279"/>
                <a:gd name="T20" fmla="*/ 28 w 164"/>
                <a:gd name="T21" fmla="*/ 273 h 279"/>
                <a:gd name="T22" fmla="*/ 14 w 164"/>
                <a:gd name="T23" fmla="*/ 279 h 279"/>
                <a:gd name="T24" fmla="*/ 2 w 164"/>
                <a:gd name="T25" fmla="*/ 206 h 279"/>
                <a:gd name="T26" fmla="*/ 2 w 164"/>
                <a:gd name="T27" fmla="*/ 206 h 279"/>
                <a:gd name="T28" fmla="*/ 0 w 164"/>
                <a:gd name="T29" fmla="*/ 184 h 279"/>
                <a:gd name="T30" fmla="*/ 2 w 164"/>
                <a:gd name="T31" fmla="*/ 164 h 279"/>
                <a:gd name="T32" fmla="*/ 6 w 164"/>
                <a:gd name="T33" fmla="*/ 142 h 279"/>
                <a:gd name="T34" fmla="*/ 16 w 164"/>
                <a:gd name="T35" fmla="*/ 122 h 279"/>
                <a:gd name="T36" fmla="*/ 88 w 164"/>
                <a:gd name="T37" fmla="*/ 0 h 279"/>
                <a:gd name="T38" fmla="*/ 164 w 164"/>
                <a:gd name="T39" fmla="*/ 17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79">
                  <a:moveTo>
                    <a:pt x="164" y="172"/>
                  </a:moveTo>
                  <a:lnTo>
                    <a:pt x="86" y="208"/>
                  </a:lnTo>
                  <a:lnTo>
                    <a:pt x="86" y="208"/>
                  </a:lnTo>
                  <a:lnTo>
                    <a:pt x="86" y="208"/>
                  </a:lnTo>
                  <a:lnTo>
                    <a:pt x="82" y="222"/>
                  </a:lnTo>
                  <a:lnTo>
                    <a:pt x="78" y="233"/>
                  </a:lnTo>
                  <a:lnTo>
                    <a:pt x="70" y="243"/>
                  </a:lnTo>
                  <a:lnTo>
                    <a:pt x="62" y="253"/>
                  </a:lnTo>
                  <a:lnTo>
                    <a:pt x="52" y="261"/>
                  </a:lnTo>
                  <a:lnTo>
                    <a:pt x="42" y="267"/>
                  </a:lnTo>
                  <a:lnTo>
                    <a:pt x="28" y="273"/>
                  </a:lnTo>
                  <a:lnTo>
                    <a:pt x="14" y="279"/>
                  </a:lnTo>
                  <a:lnTo>
                    <a:pt x="2" y="206"/>
                  </a:lnTo>
                  <a:lnTo>
                    <a:pt x="2" y="206"/>
                  </a:lnTo>
                  <a:lnTo>
                    <a:pt x="0" y="184"/>
                  </a:lnTo>
                  <a:lnTo>
                    <a:pt x="2" y="164"/>
                  </a:lnTo>
                  <a:lnTo>
                    <a:pt x="6" y="142"/>
                  </a:lnTo>
                  <a:lnTo>
                    <a:pt x="16" y="122"/>
                  </a:lnTo>
                  <a:lnTo>
                    <a:pt x="88" y="0"/>
                  </a:lnTo>
                  <a:lnTo>
                    <a:pt x="164" y="172"/>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25" name="Freeform 1755">
              <a:extLst>
                <a:ext uri="{FF2B5EF4-FFF2-40B4-BE49-F238E27FC236}">
                  <a16:creationId xmlns="" xmlns:a16="http://schemas.microsoft.com/office/drawing/2014/main" id="{190BB39F-4DEA-415A-A21A-9DB362FAE860}"/>
                </a:ext>
              </a:extLst>
            </p:cNvPr>
            <p:cNvSpPr>
              <a:spLocks/>
            </p:cNvSpPr>
            <p:nvPr/>
          </p:nvSpPr>
          <p:spPr bwMode="auto">
            <a:xfrm>
              <a:off x="5320747" y="2808165"/>
              <a:ext cx="557638" cy="948667"/>
            </a:xfrm>
            <a:custGeom>
              <a:avLst/>
              <a:gdLst>
                <a:gd name="T0" fmla="*/ 164 w 164"/>
                <a:gd name="T1" fmla="*/ 172 h 279"/>
                <a:gd name="T2" fmla="*/ 86 w 164"/>
                <a:gd name="T3" fmla="*/ 208 h 279"/>
                <a:gd name="T4" fmla="*/ 86 w 164"/>
                <a:gd name="T5" fmla="*/ 208 h 279"/>
                <a:gd name="T6" fmla="*/ 86 w 164"/>
                <a:gd name="T7" fmla="*/ 208 h 279"/>
                <a:gd name="T8" fmla="*/ 82 w 164"/>
                <a:gd name="T9" fmla="*/ 222 h 279"/>
                <a:gd name="T10" fmla="*/ 78 w 164"/>
                <a:gd name="T11" fmla="*/ 233 h 279"/>
                <a:gd name="T12" fmla="*/ 70 w 164"/>
                <a:gd name="T13" fmla="*/ 243 h 279"/>
                <a:gd name="T14" fmla="*/ 62 w 164"/>
                <a:gd name="T15" fmla="*/ 253 h 279"/>
                <a:gd name="T16" fmla="*/ 52 w 164"/>
                <a:gd name="T17" fmla="*/ 261 h 279"/>
                <a:gd name="T18" fmla="*/ 42 w 164"/>
                <a:gd name="T19" fmla="*/ 267 h 279"/>
                <a:gd name="T20" fmla="*/ 28 w 164"/>
                <a:gd name="T21" fmla="*/ 273 h 279"/>
                <a:gd name="T22" fmla="*/ 14 w 164"/>
                <a:gd name="T23" fmla="*/ 279 h 279"/>
                <a:gd name="T24" fmla="*/ 2 w 164"/>
                <a:gd name="T25" fmla="*/ 206 h 279"/>
                <a:gd name="T26" fmla="*/ 2 w 164"/>
                <a:gd name="T27" fmla="*/ 206 h 279"/>
                <a:gd name="T28" fmla="*/ 0 w 164"/>
                <a:gd name="T29" fmla="*/ 184 h 279"/>
                <a:gd name="T30" fmla="*/ 2 w 164"/>
                <a:gd name="T31" fmla="*/ 164 h 279"/>
                <a:gd name="T32" fmla="*/ 6 w 164"/>
                <a:gd name="T33" fmla="*/ 142 h 279"/>
                <a:gd name="T34" fmla="*/ 16 w 164"/>
                <a:gd name="T35" fmla="*/ 122 h 279"/>
                <a:gd name="T36" fmla="*/ 88 w 164"/>
                <a:gd name="T37" fmla="*/ 0 h 279"/>
                <a:gd name="T38" fmla="*/ 164 w 164"/>
                <a:gd name="T39" fmla="*/ 17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79">
                  <a:moveTo>
                    <a:pt x="164" y="172"/>
                  </a:moveTo>
                  <a:lnTo>
                    <a:pt x="86" y="208"/>
                  </a:lnTo>
                  <a:lnTo>
                    <a:pt x="86" y="208"/>
                  </a:lnTo>
                  <a:lnTo>
                    <a:pt x="86" y="208"/>
                  </a:lnTo>
                  <a:lnTo>
                    <a:pt x="82" y="222"/>
                  </a:lnTo>
                  <a:lnTo>
                    <a:pt x="78" y="233"/>
                  </a:lnTo>
                  <a:lnTo>
                    <a:pt x="70" y="243"/>
                  </a:lnTo>
                  <a:lnTo>
                    <a:pt x="62" y="253"/>
                  </a:lnTo>
                  <a:lnTo>
                    <a:pt x="52" y="261"/>
                  </a:lnTo>
                  <a:lnTo>
                    <a:pt x="42" y="267"/>
                  </a:lnTo>
                  <a:lnTo>
                    <a:pt x="28" y="273"/>
                  </a:lnTo>
                  <a:lnTo>
                    <a:pt x="14" y="279"/>
                  </a:lnTo>
                  <a:lnTo>
                    <a:pt x="2" y="206"/>
                  </a:lnTo>
                  <a:lnTo>
                    <a:pt x="2" y="206"/>
                  </a:lnTo>
                  <a:lnTo>
                    <a:pt x="0" y="184"/>
                  </a:lnTo>
                  <a:lnTo>
                    <a:pt x="2" y="164"/>
                  </a:lnTo>
                  <a:lnTo>
                    <a:pt x="6" y="142"/>
                  </a:lnTo>
                  <a:lnTo>
                    <a:pt x="16" y="122"/>
                  </a:lnTo>
                  <a:lnTo>
                    <a:pt x="88" y="0"/>
                  </a:lnTo>
                  <a:lnTo>
                    <a:pt x="164" y="1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6" name="Freeform 1756">
              <a:extLst>
                <a:ext uri="{FF2B5EF4-FFF2-40B4-BE49-F238E27FC236}">
                  <a16:creationId xmlns="" xmlns:a16="http://schemas.microsoft.com/office/drawing/2014/main" id="{565B781E-E9EE-4619-A23C-5887A97FB0D0}"/>
                </a:ext>
              </a:extLst>
            </p:cNvPr>
            <p:cNvSpPr>
              <a:spLocks/>
            </p:cNvSpPr>
            <p:nvPr/>
          </p:nvSpPr>
          <p:spPr bwMode="auto">
            <a:xfrm>
              <a:off x="5320747" y="2835367"/>
              <a:ext cx="292420" cy="921465"/>
            </a:xfrm>
            <a:custGeom>
              <a:avLst/>
              <a:gdLst>
                <a:gd name="T0" fmla="*/ 84 w 86"/>
                <a:gd name="T1" fmla="*/ 0 h 271"/>
                <a:gd name="T2" fmla="*/ 16 w 86"/>
                <a:gd name="T3" fmla="*/ 114 h 271"/>
                <a:gd name="T4" fmla="*/ 16 w 86"/>
                <a:gd name="T5" fmla="*/ 114 h 271"/>
                <a:gd name="T6" fmla="*/ 8 w 86"/>
                <a:gd name="T7" fmla="*/ 130 h 271"/>
                <a:gd name="T8" fmla="*/ 4 w 86"/>
                <a:gd name="T9" fmla="*/ 144 h 271"/>
                <a:gd name="T10" fmla="*/ 0 w 86"/>
                <a:gd name="T11" fmla="*/ 160 h 271"/>
                <a:gd name="T12" fmla="*/ 0 w 86"/>
                <a:gd name="T13" fmla="*/ 176 h 271"/>
                <a:gd name="T14" fmla="*/ 0 w 86"/>
                <a:gd name="T15" fmla="*/ 176 h 271"/>
                <a:gd name="T16" fmla="*/ 2 w 86"/>
                <a:gd name="T17" fmla="*/ 198 h 271"/>
                <a:gd name="T18" fmla="*/ 14 w 86"/>
                <a:gd name="T19" fmla="*/ 271 h 271"/>
                <a:gd name="T20" fmla="*/ 14 w 86"/>
                <a:gd name="T21" fmla="*/ 271 h 271"/>
                <a:gd name="T22" fmla="*/ 28 w 86"/>
                <a:gd name="T23" fmla="*/ 265 h 271"/>
                <a:gd name="T24" fmla="*/ 16 w 86"/>
                <a:gd name="T25" fmla="*/ 202 h 271"/>
                <a:gd name="T26" fmla="*/ 16 w 86"/>
                <a:gd name="T27" fmla="*/ 202 h 271"/>
                <a:gd name="T28" fmla="*/ 14 w 86"/>
                <a:gd name="T29" fmla="*/ 180 h 271"/>
                <a:gd name="T30" fmla="*/ 16 w 86"/>
                <a:gd name="T31" fmla="*/ 158 h 271"/>
                <a:gd name="T32" fmla="*/ 22 w 86"/>
                <a:gd name="T33" fmla="*/ 134 h 271"/>
                <a:gd name="T34" fmla="*/ 28 w 86"/>
                <a:gd name="T35" fmla="*/ 114 h 271"/>
                <a:gd name="T36" fmla="*/ 28 w 86"/>
                <a:gd name="T37" fmla="*/ 114 h 271"/>
                <a:gd name="T38" fmla="*/ 58 w 86"/>
                <a:gd name="T39" fmla="*/ 50 h 271"/>
                <a:gd name="T40" fmla="*/ 86 w 86"/>
                <a:gd name="T41" fmla="*/ 0 h 271"/>
                <a:gd name="T42" fmla="*/ 86 w 86"/>
                <a:gd name="T43" fmla="*/ 0 h 271"/>
                <a:gd name="T44" fmla="*/ 84 w 86"/>
                <a:gd name="T45"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271">
                  <a:moveTo>
                    <a:pt x="84" y="0"/>
                  </a:moveTo>
                  <a:lnTo>
                    <a:pt x="16" y="114"/>
                  </a:lnTo>
                  <a:lnTo>
                    <a:pt x="16" y="114"/>
                  </a:lnTo>
                  <a:lnTo>
                    <a:pt x="8" y="130"/>
                  </a:lnTo>
                  <a:lnTo>
                    <a:pt x="4" y="144"/>
                  </a:lnTo>
                  <a:lnTo>
                    <a:pt x="0" y="160"/>
                  </a:lnTo>
                  <a:lnTo>
                    <a:pt x="0" y="176"/>
                  </a:lnTo>
                  <a:lnTo>
                    <a:pt x="0" y="176"/>
                  </a:lnTo>
                  <a:lnTo>
                    <a:pt x="2" y="198"/>
                  </a:lnTo>
                  <a:lnTo>
                    <a:pt x="14" y="271"/>
                  </a:lnTo>
                  <a:lnTo>
                    <a:pt x="14" y="271"/>
                  </a:lnTo>
                  <a:lnTo>
                    <a:pt x="28" y="265"/>
                  </a:lnTo>
                  <a:lnTo>
                    <a:pt x="16" y="202"/>
                  </a:lnTo>
                  <a:lnTo>
                    <a:pt x="16" y="202"/>
                  </a:lnTo>
                  <a:lnTo>
                    <a:pt x="14" y="180"/>
                  </a:lnTo>
                  <a:lnTo>
                    <a:pt x="16" y="158"/>
                  </a:lnTo>
                  <a:lnTo>
                    <a:pt x="22" y="134"/>
                  </a:lnTo>
                  <a:lnTo>
                    <a:pt x="28" y="114"/>
                  </a:lnTo>
                  <a:lnTo>
                    <a:pt x="28" y="114"/>
                  </a:lnTo>
                  <a:lnTo>
                    <a:pt x="58" y="50"/>
                  </a:lnTo>
                  <a:lnTo>
                    <a:pt x="86" y="0"/>
                  </a:lnTo>
                  <a:lnTo>
                    <a:pt x="86" y="0"/>
                  </a:lnTo>
                  <a:lnTo>
                    <a:pt x="84"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28" name="Freeform 1758">
              <a:extLst>
                <a:ext uri="{FF2B5EF4-FFF2-40B4-BE49-F238E27FC236}">
                  <a16:creationId xmlns="" xmlns:a16="http://schemas.microsoft.com/office/drawing/2014/main" id="{4B768E74-45B7-4B96-9C55-C898BBF8B405}"/>
                </a:ext>
              </a:extLst>
            </p:cNvPr>
            <p:cNvSpPr>
              <a:spLocks/>
            </p:cNvSpPr>
            <p:nvPr/>
          </p:nvSpPr>
          <p:spPr bwMode="auto">
            <a:xfrm>
              <a:off x="6313616" y="2808165"/>
              <a:ext cx="557638" cy="948667"/>
            </a:xfrm>
            <a:custGeom>
              <a:avLst/>
              <a:gdLst>
                <a:gd name="T0" fmla="*/ 0 w 164"/>
                <a:gd name="T1" fmla="*/ 172 h 279"/>
                <a:gd name="T2" fmla="*/ 78 w 164"/>
                <a:gd name="T3" fmla="*/ 208 h 279"/>
                <a:gd name="T4" fmla="*/ 78 w 164"/>
                <a:gd name="T5" fmla="*/ 208 h 279"/>
                <a:gd name="T6" fmla="*/ 78 w 164"/>
                <a:gd name="T7" fmla="*/ 208 h 279"/>
                <a:gd name="T8" fmla="*/ 82 w 164"/>
                <a:gd name="T9" fmla="*/ 222 h 279"/>
                <a:gd name="T10" fmla="*/ 86 w 164"/>
                <a:gd name="T11" fmla="*/ 233 h 279"/>
                <a:gd name="T12" fmla="*/ 94 w 164"/>
                <a:gd name="T13" fmla="*/ 243 h 279"/>
                <a:gd name="T14" fmla="*/ 102 w 164"/>
                <a:gd name="T15" fmla="*/ 253 h 279"/>
                <a:gd name="T16" fmla="*/ 112 w 164"/>
                <a:gd name="T17" fmla="*/ 261 h 279"/>
                <a:gd name="T18" fmla="*/ 122 w 164"/>
                <a:gd name="T19" fmla="*/ 267 h 279"/>
                <a:gd name="T20" fmla="*/ 136 w 164"/>
                <a:gd name="T21" fmla="*/ 273 h 279"/>
                <a:gd name="T22" fmla="*/ 150 w 164"/>
                <a:gd name="T23" fmla="*/ 279 h 279"/>
                <a:gd name="T24" fmla="*/ 162 w 164"/>
                <a:gd name="T25" fmla="*/ 206 h 279"/>
                <a:gd name="T26" fmla="*/ 162 w 164"/>
                <a:gd name="T27" fmla="*/ 206 h 279"/>
                <a:gd name="T28" fmla="*/ 164 w 164"/>
                <a:gd name="T29" fmla="*/ 184 h 279"/>
                <a:gd name="T30" fmla="*/ 162 w 164"/>
                <a:gd name="T31" fmla="*/ 164 h 279"/>
                <a:gd name="T32" fmla="*/ 158 w 164"/>
                <a:gd name="T33" fmla="*/ 142 h 279"/>
                <a:gd name="T34" fmla="*/ 148 w 164"/>
                <a:gd name="T35" fmla="*/ 122 h 279"/>
                <a:gd name="T36" fmla="*/ 76 w 164"/>
                <a:gd name="T37" fmla="*/ 0 h 279"/>
                <a:gd name="T38" fmla="*/ 0 w 164"/>
                <a:gd name="T39" fmla="*/ 17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79">
                  <a:moveTo>
                    <a:pt x="0" y="172"/>
                  </a:moveTo>
                  <a:lnTo>
                    <a:pt x="78" y="208"/>
                  </a:lnTo>
                  <a:lnTo>
                    <a:pt x="78" y="208"/>
                  </a:lnTo>
                  <a:lnTo>
                    <a:pt x="78" y="208"/>
                  </a:lnTo>
                  <a:lnTo>
                    <a:pt x="82" y="222"/>
                  </a:lnTo>
                  <a:lnTo>
                    <a:pt x="86" y="233"/>
                  </a:lnTo>
                  <a:lnTo>
                    <a:pt x="94" y="243"/>
                  </a:lnTo>
                  <a:lnTo>
                    <a:pt x="102" y="253"/>
                  </a:lnTo>
                  <a:lnTo>
                    <a:pt x="112" y="261"/>
                  </a:lnTo>
                  <a:lnTo>
                    <a:pt x="122" y="267"/>
                  </a:lnTo>
                  <a:lnTo>
                    <a:pt x="136" y="273"/>
                  </a:lnTo>
                  <a:lnTo>
                    <a:pt x="150" y="279"/>
                  </a:lnTo>
                  <a:lnTo>
                    <a:pt x="162" y="206"/>
                  </a:lnTo>
                  <a:lnTo>
                    <a:pt x="162" y="206"/>
                  </a:lnTo>
                  <a:lnTo>
                    <a:pt x="164" y="184"/>
                  </a:lnTo>
                  <a:lnTo>
                    <a:pt x="162" y="164"/>
                  </a:lnTo>
                  <a:lnTo>
                    <a:pt x="158" y="142"/>
                  </a:lnTo>
                  <a:lnTo>
                    <a:pt x="148" y="122"/>
                  </a:lnTo>
                  <a:lnTo>
                    <a:pt x="76" y="0"/>
                  </a:lnTo>
                  <a:lnTo>
                    <a:pt x="0" y="172"/>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29" name="Freeform 1759">
              <a:extLst>
                <a:ext uri="{FF2B5EF4-FFF2-40B4-BE49-F238E27FC236}">
                  <a16:creationId xmlns="" xmlns:a16="http://schemas.microsoft.com/office/drawing/2014/main" id="{78B9EB43-B72B-42B8-B61D-B071FB78968E}"/>
                </a:ext>
              </a:extLst>
            </p:cNvPr>
            <p:cNvSpPr>
              <a:spLocks/>
            </p:cNvSpPr>
            <p:nvPr/>
          </p:nvSpPr>
          <p:spPr bwMode="auto">
            <a:xfrm>
              <a:off x="6313616" y="2808165"/>
              <a:ext cx="557638" cy="948667"/>
            </a:xfrm>
            <a:custGeom>
              <a:avLst/>
              <a:gdLst>
                <a:gd name="T0" fmla="*/ 0 w 164"/>
                <a:gd name="T1" fmla="*/ 172 h 279"/>
                <a:gd name="T2" fmla="*/ 78 w 164"/>
                <a:gd name="T3" fmla="*/ 208 h 279"/>
                <a:gd name="T4" fmla="*/ 78 w 164"/>
                <a:gd name="T5" fmla="*/ 208 h 279"/>
                <a:gd name="T6" fmla="*/ 78 w 164"/>
                <a:gd name="T7" fmla="*/ 208 h 279"/>
                <a:gd name="T8" fmla="*/ 82 w 164"/>
                <a:gd name="T9" fmla="*/ 222 h 279"/>
                <a:gd name="T10" fmla="*/ 86 w 164"/>
                <a:gd name="T11" fmla="*/ 233 h 279"/>
                <a:gd name="T12" fmla="*/ 94 w 164"/>
                <a:gd name="T13" fmla="*/ 243 h 279"/>
                <a:gd name="T14" fmla="*/ 102 w 164"/>
                <a:gd name="T15" fmla="*/ 253 h 279"/>
                <a:gd name="T16" fmla="*/ 112 w 164"/>
                <a:gd name="T17" fmla="*/ 261 h 279"/>
                <a:gd name="T18" fmla="*/ 122 w 164"/>
                <a:gd name="T19" fmla="*/ 267 h 279"/>
                <a:gd name="T20" fmla="*/ 136 w 164"/>
                <a:gd name="T21" fmla="*/ 273 h 279"/>
                <a:gd name="T22" fmla="*/ 150 w 164"/>
                <a:gd name="T23" fmla="*/ 279 h 279"/>
                <a:gd name="T24" fmla="*/ 162 w 164"/>
                <a:gd name="T25" fmla="*/ 206 h 279"/>
                <a:gd name="T26" fmla="*/ 162 w 164"/>
                <a:gd name="T27" fmla="*/ 206 h 279"/>
                <a:gd name="T28" fmla="*/ 164 w 164"/>
                <a:gd name="T29" fmla="*/ 184 h 279"/>
                <a:gd name="T30" fmla="*/ 162 w 164"/>
                <a:gd name="T31" fmla="*/ 164 h 279"/>
                <a:gd name="T32" fmla="*/ 158 w 164"/>
                <a:gd name="T33" fmla="*/ 142 h 279"/>
                <a:gd name="T34" fmla="*/ 148 w 164"/>
                <a:gd name="T35" fmla="*/ 122 h 279"/>
                <a:gd name="T36" fmla="*/ 76 w 164"/>
                <a:gd name="T37" fmla="*/ 0 h 279"/>
                <a:gd name="T38" fmla="*/ 0 w 164"/>
                <a:gd name="T39" fmla="*/ 17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 h="279">
                  <a:moveTo>
                    <a:pt x="0" y="172"/>
                  </a:moveTo>
                  <a:lnTo>
                    <a:pt x="78" y="208"/>
                  </a:lnTo>
                  <a:lnTo>
                    <a:pt x="78" y="208"/>
                  </a:lnTo>
                  <a:lnTo>
                    <a:pt x="78" y="208"/>
                  </a:lnTo>
                  <a:lnTo>
                    <a:pt x="82" y="222"/>
                  </a:lnTo>
                  <a:lnTo>
                    <a:pt x="86" y="233"/>
                  </a:lnTo>
                  <a:lnTo>
                    <a:pt x="94" y="243"/>
                  </a:lnTo>
                  <a:lnTo>
                    <a:pt x="102" y="253"/>
                  </a:lnTo>
                  <a:lnTo>
                    <a:pt x="112" y="261"/>
                  </a:lnTo>
                  <a:lnTo>
                    <a:pt x="122" y="267"/>
                  </a:lnTo>
                  <a:lnTo>
                    <a:pt x="136" y="273"/>
                  </a:lnTo>
                  <a:lnTo>
                    <a:pt x="150" y="279"/>
                  </a:lnTo>
                  <a:lnTo>
                    <a:pt x="162" y="206"/>
                  </a:lnTo>
                  <a:lnTo>
                    <a:pt x="162" y="206"/>
                  </a:lnTo>
                  <a:lnTo>
                    <a:pt x="164" y="184"/>
                  </a:lnTo>
                  <a:lnTo>
                    <a:pt x="162" y="164"/>
                  </a:lnTo>
                  <a:lnTo>
                    <a:pt x="158" y="142"/>
                  </a:lnTo>
                  <a:lnTo>
                    <a:pt x="148" y="122"/>
                  </a:lnTo>
                  <a:lnTo>
                    <a:pt x="76" y="0"/>
                  </a:lnTo>
                  <a:lnTo>
                    <a:pt x="0" y="1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0" name="Freeform 1760">
              <a:extLst>
                <a:ext uri="{FF2B5EF4-FFF2-40B4-BE49-F238E27FC236}">
                  <a16:creationId xmlns="" xmlns:a16="http://schemas.microsoft.com/office/drawing/2014/main" id="{1494F7B0-DC77-4F64-8D69-1BF680DD87EB}"/>
                </a:ext>
              </a:extLst>
            </p:cNvPr>
            <p:cNvSpPr>
              <a:spLocks/>
            </p:cNvSpPr>
            <p:nvPr/>
          </p:nvSpPr>
          <p:spPr bwMode="auto">
            <a:xfrm>
              <a:off x="6578834" y="2828567"/>
              <a:ext cx="292420" cy="928265"/>
            </a:xfrm>
            <a:custGeom>
              <a:avLst/>
              <a:gdLst>
                <a:gd name="T0" fmla="*/ 2 w 86"/>
                <a:gd name="T1" fmla="*/ 0 h 273"/>
                <a:gd name="T2" fmla="*/ 2 w 86"/>
                <a:gd name="T3" fmla="*/ 0 h 273"/>
                <a:gd name="T4" fmla="*/ 0 w 86"/>
                <a:gd name="T5" fmla="*/ 2 h 273"/>
                <a:gd name="T6" fmla="*/ 0 w 86"/>
                <a:gd name="T7" fmla="*/ 2 h 273"/>
                <a:gd name="T8" fmla="*/ 28 w 86"/>
                <a:gd name="T9" fmla="*/ 52 h 273"/>
                <a:gd name="T10" fmla="*/ 58 w 86"/>
                <a:gd name="T11" fmla="*/ 116 h 273"/>
                <a:gd name="T12" fmla="*/ 58 w 86"/>
                <a:gd name="T13" fmla="*/ 116 h 273"/>
                <a:gd name="T14" fmla="*/ 64 w 86"/>
                <a:gd name="T15" fmla="*/ 136 h 273"/>
                <a:gd name="T16" fmla="*/ 70 w 86"/>
                <a:gd name="T17" fmla="*/ 160 h 273"/>
                <a:gd name="T18" fmla="*/ 72 w 86"/>
                <a:gd name="T19" fmla="*/ 182 h 273"/>
                <a:gd name="T20" fmla="*/ 70 w 86"/>
                <a:gd name="T21" fmla="*/ 204 h 273"/>
                <a:gd name="T22" fmla="*/ 58 w 86"/>
                <a:gd name="T23" fmla="*/ 267 h 273"/>
                <a:gd name="T24" fmla="*/ 58 w 86"/>
                <a:gd name="T25" fmla="*/ 267 h 273"/>
                <a:gd name="T26" fmla="*/ 72 w 86"/>
                <a:gd name="T27" fmla="*/ 273 h 273"/>
                <a:gd name="T28" fmla="*/ 84 w 86"/>
                <a:gd name="T29" fmla="*/ 200 h 273"/>
                <a:gd name="T30" fmla="*/ 84 w 86"/>
                <a:gd name="T31" fmla="*/ 200 h 273"/>
                <a:gd name="T32" fmla="*/ 86 w 86"/>
                <a:gd name="T33" fmla="*/ 178 h 273"/>
                <a:gd name="T34" fmla="*/ 86 w 86"/>
                <a:gd name="T35" fmla="*/ 178 h 273"/>
                <a:gd name="T36" fmla="*/ 86 w 86"/>
                <a:gd name="T37" fmla="*/ 162 h 273"/>
                <a:gd name="T38" fmla="*/ 82 w 86"/>
                <a:gd name="T39" fmla="*/ 146 h 273"/>
                <a:gd name="T40" fmla="*/ 78 w 86"/>
                <a:gd name="T41" fmla="*/ 132 h 273"/>
                <a:gd name="T42" fmla="*/ 70 w 86"/>
                <a:gd name="T43" fmla="*/ 116 h 273"/>
                <a:gd name="T44" fmla="*/ 2 w 86"/>
                <a:gd name="T4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273">
                  <a:moveTo>
                    <a:pt x="2" y="0"/>
                  </a:moveTo>
                  <a:lnTo>
                    <a:pt x="2" y="0"/>
                  </a:lnTo>
                  <a:lnTo>
                    <a:pt x="0" y="2"/>
                  </a:lnTo>
                  <a:lnTo>
                    <a:pt x="0" y="2"/>
                  </a:lnTo>
                  <a:lnTo>
                    <a:pt x="28" y="52"/>
                  </a:lnTo>
                  <a:lnTo>
                    <a:pt x="58" y="116"/>
                  </a:lnTo>
                  <a:lnTo>
                    <a:pt x="58" y="116"/>
                  </a:lnTo>
                  <a:lnTo>
                    <a:pt x="64" y="136"/>
                  </a:lnTo>
                  <a:lnTo>
                    <a:pt x="70" y="160"/>
                  </a:lnTo>
                  <a:lnTo>
                    <a:pt x="72" y="182"/>
                  </a:lnTo>
                  <a:lnTo>
                    <a:pt x="70" y="204"/>
                  </a:lnTo>
                  <a:lnTo>
                    <a:pt x="58" y="267"/>
                  </a:lnTo>
                  <a:lnTo>
                    <a:pt x="58" y="267"/>
                  </a:lnTo>
                  <a:lnTo>
                    <a:pt x="72" y="273"/>
                  </a:lnTo>
                  <a:lnTo>
                    <a:pt x="84" y="200"/>
                  </a:lnTo>
                  <a:lnTo>
                    <a:pt x="84" y="200"/>
                  </a:lnTo>
                  <a:lnTo>
                    <a:pt x="86" y="178"/>
                  </a:lnTo>
                  <a:lnTo>
                    <a:pt x="86" y="178"/>
                  </a:lnTo>
                  <a:lnTo>
                    <a:pt x="86" y="162"/>
                  </a:lnTo>
                  <a:lnTo>
                    <a:pt x="82" y="146"/>
                  </a:lnTo>
                  <a:lnTo>
                    <a:pt x="78" y="132"/>
                  </a:lnTo>
                  <a:lnTo>
                    <a:pt x="70" y="116"/>
                  </a:lnTo>
                  <a:lnTo>
                    <a:pt x="2"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32" name="Freeform 1762">
              <a:extLst>
                <a:ext uri="{FF2B5EF4-FFF2-40B4-BE49-F238E27FC236}">
                  <a16:creationId xmlns="" xmlns:a16="http://schemas.microsoft.com/office/drawing/2014/main" id="{18BD375E-0753-4DC9-8C40-1D2E80ED646D}"/>
                </a:ext>
              </a:extLst>
            </p:cNvPr>
            <p:cNvSpPr>
              <a:spLocks/>
            </p:cNvSpPr>
            <p:nvPr/>
          </p:nvSpPr>
          <p:spPr bwMode="auto">
            <a:xfrm>
              <a:off x="5443155" y="1233856"/>
              <a:ext cx="1305690" cy="2172751"/>
            </a:xfrm>
            <a:custGeom>
              <a:avLst/>
              <a:gdLst>
                <a:gd name="T0" fmla="*/ 380 w 384"/>
                <a:gd name="T1" fmla="*/ 148 h 639"/>
                <a:gd name="T2" fmla="*/ 380 w 384"/>
                <a:gd name="T3" fmla="*/ 148 h 639"/>
                <a:gd name="T4" fmla="*/ 376 w 384"/>
                <a:gd name="T5" fmla="*/ 126 h 639"/>
                <a:gd name="T6" fmla="*/ 370 w 384"/>
                <a:gd name="T7" fmla="*/ 104 h 639"/>
                <a:gd name="T8" fmla="*/ 362 w 384"/>
                <a:gd name="T9" fmla="*/ 84 h 639"/>
                <a:gd name="T10" fmla="*/ 354 w 384"/>
                <a:gd name="T11" fmla="*/ 64 h 639"/>
                <a:gd name="T12" fmla="*/ 346 w 384"/>
                <a:gd name="T13" fmla="*/ 46 h 639"/>
                <a:gd name="T14" fmla="*/ 336 w 384"/>
                <a:gd name="T15" fmla="*/ 30 h 639"/>
                <a:gd name="T16" fmla="*/ 316 w 384"/>
                <a:gd name="T17" fmla="*/ 0 h 639"/>
                <a:gd name="T18" fmla="*/ 68 w 384"/>
                <a:gd name="T19" fmla="*/ 0 h 639"/>
                <a:gd name="T20" fmla="*/ 68 w 384"/>
                <a:gd name="T21" fmla="*/ 0 h 639"/>
                <a:gd name="T22" fmla="*/ 48 w 384"/>
                <a:gd name="T23" fmla="*/ 30 h 639"/>
                <a:gd name="T24" fmla="*/ 38 w 384"/>
                <a:gd name="T25" fmla="*/ 46 h 639"/>
                <a:gd name="T26" fmla="*/ 30 w 384"/>
                <a:gd name="T27" fmla="*/ 64 h 639"/>
                <a:gd name="T28" fmla="*/ 22 w 384"/>
                <a:gd name="T29" fmla="*/ 84 h 639"/>
                <a:gd name="T30" fmla="*/ 14 w 384"/>
                <a:gd name="T31" fmla="*/ 104 h 639"/>
                <a:gd name="T32" fmla="*/ 8 w 384"/>
                <a:gd name="T33" fmla="*/ 126 h 639"/>
                <a:gd name="T34" fmla="*/ 4 w 384"/>
                <a:gd name="T35" fmla="*/ 148 h 639"/>
                <a:gd name="T36" fmla="*/ 4 w 384"/>
                <a:gd name="T37" fmla="*/ 148 h 639"/>
                <a:gd name="T38" fmla="*/ 0 w 384"/>
                <a:gd name="T39" fmla="*/ 181 h 639"/>
                <a:gd name="T40" fmla="*/ 0 w 384"/>
                <a:gd name="T41" fmla="*/ 215 h 639"/>
                <a:gd name="T42" fmla="*/ 0 w 384"/>
                <a:gd name="T43" fmla="*/ 249 h 639"/>
                <a:gd name="T44" fmla="*/ 4 w 384"/>
                <a:gd name="T45" fmla="*/ 283 h 639"/>
                <a:gd name="T46" fmla="*/ 8 w 384"/>
                <a:gd name="T47" fmla="*/ 319 h 639"/>
                <a:gd name="T48" fmla="*/ 16 w 384"/>
                <a:gd name="T49" fmla="*/ 353 h 639"/>
                <a:gd name="T50" fmla="*/ 24 w 384"/>
                <a:gd name="T51" fmla="*/ 387 h 639"/>
                <a:gd name="T52" fmla="*/ 32 w 384"/>
                <a:gd name="T53" fmla="*/ 421 h 639"/>
                <a:gd name="T54" fmla="*/ 54 w 384"/>
                <a:gd name="T55" fmla="*/ 485 h 639"/>
                <a:gd name="T56" fmla="*/ 78 w 384"/>
                <a:gd name="T57" fmla="*/ 543 h 639"/>
                <a:gd name="T58" fmla="*/ 100 w 384"/>
                <a:gd name="T59" fmla="*/ 595 h 639"/>
                <a:gd name="T60" fmla="*/ 120 w 384"/>
                <a:gd name="T61" fmla="*/ 639 h 639"/>
                <a:gd name="T62" fmla="*/ 264 w 384"/>
                <a:gd name="T63" fmla="*/ 639 h 639"/>
                <a:gd name="T64" fmla="*/ 264 w 384"/>
                <a:gd name="T65" fmla="*/ 639 h 639"/>
                <a:gd name="T66" fmla="*/ 284 w 384"/>
                <a:gd name="T67" fmla="*/ 595 h 639"/>
                <a:gd name="T68" fmla="*/ 306 w 384"/>
                <a:gd name="T69" fmla="*/ 543 h 639"/>
                <a:gd name="T70" fmla="*/ 330 w 384"/>
                <a:gd name="T71" fmla="*/ 485 h 639"/>
                <a:gd name="T72" fmla="*/ 352 w 384"/>
                <a:gd name="T73" fmla="*/ 421 h 639"/>
                <a:gd name="T74" fmla="*/ 360 w 384"/>
                <a:gd name="T75" fmla="*/ 387 h 639"/>
                <a:gd name="T76" fmla="*/ 368 w 384"/>
                <a:gd name="T77" fmla="*/ 353 h 639"/>
                <a:gd name="T78" fmla="*/ 376 w 384"/>
                <a:gd name="T79" fmla="*/ 319 h 639"/>
                <a:gd name="T80" fmla="*/ 380 w 384"/>
                <a:gd name="T81" fmla="*/ 283 h 639"/>
                <a:gd name="T82" fmla="*/ 384 w 384"/>
                <a:gd name="T83" fmla="*/ 249 h 639"/>
                <a:gd name="T84" fmla="*/ 384 w 384"/>
                <a:gd name="T85" fmla="*/ 215 h 639"/>
                <a:gd name="T86" fmla="*/ 384 w 384"/>
                <a:gd name="T87" fmla="*/ 181 h 639"/>
                <a:gd name="T88" fmla="*/ 380 w 384"/>
                <a:gd name="T89" fmla="*/ 148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4" h="639">
                  <a:moveTo>
                    <a:pt x="380" y="148"/>
                  </a:moveTo>
                  <a:lnTo>
                    <a:pt x="380" y="148"/>
                  </a:lnTo>
                  <a:lnTo>
                    <a:pt x="376" y="126"/>
                  </a:lnTo>
                  <a:lnTo>
                    <a:pt x="370" y="104"/>
                  </a:lnTo>
                  <a:lnTo>
                    <a:pt x="362" y="84"/>
                  </a:lnTo>
                  <a:lnTo>
                    <a:pt x="354" y="64"/>
                  </a:lnTo>
                  <a:lnTo>
                    <a:pt x="346" y="46"/>
                  </a:lnTo>
                  <a:lnTo>
                    <a:pt x="336" y="30"/>
                  </a:lnTo>
                  <a:lnTo>
                    <a:pt x="316" y="0"/>
                  </a:lnTo>
                  <a:lnTo>
                    <a:pt x="68" y="0"/>
                  </a:lnTo>
                  <a:lnTo>
                    <a:pt x="68" y="0"/>
                  </a:lnTo>
                  <a:lnTo>
                    <a:pt x="48" y="30"/>
                  </a:lnTo>
                  <a:lnTo>
                    <a:pt x="38" y="46"/>
                  </a:lnTo>
                  <a:lnTo>
                    <a:pt x="30" y="64"/>
                  </a:lnTo>
                  <a:lnTo>
                    <a:pt x="22" y="84"/>
                  </a:lnTo>
                  <a:lnTo>
                    <a:pt x="14" y="104"/>
                  </a:lnTo>
                  <a:lnTo>
                    <a:pt x="8" y="126"/>
                  </a:lnTo>
                  <a:lnTo>
                    <a:pt x="4" y="148"/>
                  </a:lnTo>
                  <a:lnTo>
                    <a:pt x="4" y="148"/>
                  </a:lnTo>
                  <a:lnTo>
                    <a:pt x="0" y="181"/>
                  </a:lnTo>
                  <a:lnTo>
                    <a:pt x="0" y="215"/>
                  </a:lnTo>
                  <a:lnTo>
                    <a:pt x="0" y="249"/>
                  </a:lnTo>
                  <a:lnTo>
                    <a:pt x="4" y="283"/>
                  </a:lnTo>
                  <a:lnTo>
                    <a:pt x="8" y="319"/>
                  </a:lnTo>
                  <a:lnTo>
                    <a:pt x="16" y="353"/>
                  </a:lnTo>
                  <a:lnTo>
                    <a:pt x="24" y="387"/>
                  </a:lnTo>
                  <a:lnTo>
                    <a:pt x="32" y="421"/>
                  </a:lnTo>
                  <a:lnTo>
                    <a:pt x="54" y="485"/>
                  </a:lnTo>
                  <a:lnTo>
                    <a:pt x="78" y="543"/>
                  </a:lnTo>
                  <a:lnTo>
                    <a:pt x="100" y="595"/>
                  </a:lnTo>
                  <a:lnTo>
                    <a:pt x="120" y="639"/>
                  </a:lnTo>
                  <a:lnTo>
                    <a:pt x="264" y="639"/>
                  </a:lnTo>
                  <a:lnTo>
                    <a:pt x="264" y="639"/>
                  </a:lnTo>
                  <a:lnTo>
                    <a:pt x="284" y="595"/>
                  </a:lnTo>
                  <a:lnTo>
                    <a:pt x="306" y="543"/>
                  </a:lnTo>
                  <a:lnTo>
                    <a:pt x="330" y="485"/>
                  </a:lnTo>
                  <a:lnTo>
                    <a:pt x="352" y="421"/>
                  </a:lnTo>
                  <a:lnTo>
                    <a:pt x="360" y="387"/>
                  </a:lnTo>
                  <a:lnTo>
                    <a:pt x="368" y="353"/>
                  </a:lnTo>
                  <a:lnTo>
                    <a:pt x="376" y="319"/>
                  </a:lnTo>
                  <a:lnTo>
                    <a:pt x="380" y="283"/>
                  </a:lnTo>
                  <a:lnTo>
                    <a:pt x="384" y="249"/>
                  </a:lnTo>
                  <a:lnTo>
                    <a:pt x="384" y="215"/>
                  </a:lnTo>
                  <a:lnTo>
                    <a:pt x="384" y="181"/>
                  </a:lnTo>
                  <a:lnTo>
                    <a:pt x="380" y="148"/>
                  </a:lnTo>
                  <a:close/>
                </a:path>
              </a:pathLst>
            </a:custGeom>
            <a:gradFill>
              <a:gsLst>
                <a:gs pos="0">
                  <a:schemeClr val="bg1">
                    <a:lumMod val="85000"/>
                  </a:schemeClr>
                </a:gs>
                <a:gs pos="100000">
                  <a:schemeClr val="bg1">
                    <a:lumMod val="65000"/>
                  </a:schemeClr>
                </a:gs>
              </a:gsLst>
              <a:lin ang="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3333" name="Freeform 1763">
              <a:extLst>
                <a:ext uri="{FF2B5EF4-FFF2-40B4-BE49-F238E27FC236}">
                  <a16:creationId xmlns="" xmlns:a16="http://schemas.microsoft.com/office/drawing/2014/main" id="{7E3F1387-8BD5-4A5D-9E68-1E70228F92BF}"/>
                </a:ext>
              </a:extLst>
            </p:cNvPr>
            <p:cNvSpPr>
              <a:spLocks/>
            </p:cNvSpPr>
            <p:nvPr/>
          </p:nvSpPr>
          <p:spPr bwMode="auto">
            <a:xfrm>
              <a:off x="5443155" y="1233856"/>
              <a:ext cx="1305690" cy="2172751"/>
            </a:xfrm>
            <a:custGeom>
              <a:avLst/>
              <a:gdLst>
                <a:gd name="T0" fmla="*/ 380 w 384"/>
                <a:gd name="T1" fmla="*/ 148 h 639"/>
                <a:gd name="T2" fmla="*/ 380 w 384"/>
                <a:gd name="T3" fmla="*/ 148 h 639"/>
                <a:gd name="T4" fmla="*/ 376 w 384"/>
                <a:gd name="T5" fmla="*/ 126 h 639"/>
                <a:gd name="T6" fmla="*/ 370 w 384"/>
                <a:gd name="T7" fmla="*/ 104 h 639"/>
                <a:gd name="T8" fmla="*/ 362 w 384"/>
                <a:gd name="T9" fmla="*/ 84 h 639"/>
                <a:gd name="T10" fmla="*/ 354 w 384"/>
                <a:gd name="T11" fmla="*/ 64 h 639"/>
                <a:gd name="T12" fmla="*/ 346 w 384"/>
                <a:gd name="T13" fmla="*/ 46 h 639"/>
                <a:gd name="T14" fmla="*/ 336 w 384"/>
                <a:gd name="T15" fmla="*/ 30 h 639"/>
                <a:gd name="T16" fmla="*/ 316 w 384"/>
                <a:gd name="T17" fmla="*/ 0 h 639"/>
                <a:gd name="T18" fmla="*/ 68 w 384"/>
                <a:gd name="T19" fmla="*/ 0 h 639"/>
                <a:gd name="T20" fmla="*/ 68 w 384"/>
                <a:gd name="T21" fmla="*/ 0 h 639"/>
                <a:gd name="T22" fmla="*/ 48 w 384"/>
                <a:gd name="T23" fmla="*/ 30 h 639"/>
                <a:gd name="T24" fmla="*/ 38 w 384"/>
                <a:gd name="T25" fmla="*/ 46 h 639"/>
                <a:gd name="T26" fmla="*/ 30 w 384"/>
                <a:gd name="T27" fmla="*/ 64 h 639"/>
                <a:gd name="T28" fmla="*/ 22 w 384"/>
                <a:gd name="T29" fmla="*/ 84 h 639"/>
                <a:gd name="T30" fmla="*/ 14 w 384"/>
                <a:gd name="T31" fmla="*/ 104 h 639"/>
                <a:gd name="T32" fmla="*/ 8 w 384"/>
                <a:gd name="T33" fmla="*/ 126 h 639"/>
                <a:gd name="T34" fmla="*/ 4 w 384"/>
                <a:gd name="T35" fmla="*/ 148 h 639"/>
                <a:gd name="T36" fmla="*/ 4 w 384"/>
                <a:gd name="T37" fmla="*/ 148 h 639"/>
                <a:gd name="T38" fmla="*/ 0 w 384"/>
                <a:gd name="T39" fmla="*/ 181 h 639"/>
                <a:gd name="T40" fmla="*/ 0 w 384"/>
                <a:gd name="T41" fmla="*/ 215 h 639"/>
                <a:gd name="T42" fmla="*/ 0 w 384"/>
                <a:gd name="T43" fmla="*/ 249 h 639"/>
                <a:gd name="T44" fmla="*/ 4 w 384"/>
                <a:gd name="T45" fmla="*/ 283 h 639"/>
                <a:gd name="T46" fmla="*/ 8 w 384"/>
                <a:gd name="T47" fmla="*/ 319 h 639"/>
                <a:gd name="T48" fmla="*/ 16 w 384"/>
                <a:gd name="T49" fmla="*/ 353 h 639"/>
                <a:gd name="T50" fmla="*/ 24 w 384"/>
                <a:gd name="T51" fmla="*/ 387 h 639"/>
                <a:gd name="T52" fmla="*/ 32 w 384"/>
                <a:gd name="T53" fmla="*/ 421 h 639"/>
                <a:gd name="T54" fmla="*/ 54 w 384"/>
                <a:gd name="T55" fmla="*/ 485 h 639"/>
                <a:gd name="T56" fmla="*/ 78 w 384"/>
                <a:gd name="T57" fmla="*/ 543 h 639"/>
                <a:gd name="T58" fmla="*/ 100 w 384"/>
                <a:gd name="T59" fmla="*/ 595 h 639"/>
                <a:gd name="T60" fmla="*/ 120 w 384"/>
                <a:gd name="T61" fmla="*/ 639 h 639"/>
                <a:gd name="T62" fmla="*/ 264 w 384"/>
                <a:gd name="T63" fmla="*/ 639 h 639"/>
                <a:gd name="T64" fmla="*/ 264 w 384"/>
                <a:gd name="T65" fmla="*/ 639 h 639"/>
                <a:gd name="T66" fmla="*/ 284 w 384"/>
                <a:gd name="T67" fmla="*/ 595 h 639"/>
                <a:gd name="T68" fmla="*/ 306 w 384"/>
                <a:gd name="T69" fmla="*/ 543 h 639"/>
                <a:gd name="T70" fmla="*/ 330 w 384"/>
                <a:gd name="T71" fmla="*/ 485 h 639"/>
                <a:gd name="T72" fmla="*/ 352 w 384"/>
                <a:gd name="T73" fmla="*/ 421 h 639"/>
                <a:gd name="T74" fmla="*/ 360 w 384"/>
                <a:gd name="T75" fmla="*/ 387 h 639"/>
                <a:gd name="T76" fmla="*/ 368 w 384"/>
                <a:gd name="T77" fmla="*/ 353 h 639"/>
                <a:gd name="T78" fmla="*/ 376 w 384"/>
                <a:gd name="T79" fmla="*/ 319 h 639"/>
                <a:gd name="T80" fmla="*/ 380 w 384"/>
                <a:gd name="T81" fmla="*/ 283 h 639"/>
                <a:gd name="T82" fmla="*/ 384 w 384"/>
                <a:gd name="T83" fmla="*/ 249 h 639"/>
                <a:gd name="T84" fmla="*/ 384 w 384"/>
                <a:gd name="T85" fmla="*/ 215 h 639"/>
                <a:gd name="T86" fmla="*/ 384 w 384"/>
                <a:gd name="T87" fmla="*/ 181 h 639"/>
                <a:gd name="T88" fmla="*/ 380 w 384"/>
                <a:gd name="T89" fmla="*/ 148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4" h="639">
                  <a:moveTo>
                    <a:pt x="380" y="148"/>
                  </a:moveTo>
                  <a:lnTo>
                    <a:pt x="380" y="148"/>
                  </a:lnTo>
                  <a:lnTo>
                    <a:pt x="376" y="126"/>
                  </a:lnTo>
                  <a:lnTo>
                    <a:pt x="370" y="104"/>
                  </a:lnTo>
                  <a:lnTo>
                    <a:pt x="362" y="84"/>
                  </a:lnTo>
                  <a:lnTo>
                    <a:pt x="354" y="64"/>
                  </a:lnTo>
                  <a:lnTo>
                    <a:pt x="346" y="46"/>
                  </a:lnTo>
                  <a:lnTo>
                    <a:pt x="336" y="30"/>
                  </a:lnTo>
                  <a:lnTo>
                    <a:pt x="316" y="0"/>
                  </a:lnTo>
                  <a:lnTo>
                    <a:pt x="68" y="0"/>
                  </a:lnTo>
                  <a:lnTo>
                    <a:pt x="68" y="0"/>
                  </a:lnTo>
                  <a:lnTo>
                    <a:pt x="48" y="30"/>
                  </a:lnTo>
                  <a:lnTo>
                    <a:pt x="38" y="46"/>
                  </a:lnTo>
                  <a:lnTo>
                    <a:pt x="30" y="64"/>
                  </a:lnTo>
                  <a:lnTo>
                    <a:pt x="22" y="84"/>
                  </a:lnTo>
                  <a:lnTo>
                    <a:pt x="14" y="104"/>
                  </a:lnTo>
                  <a:lnTo>
                    <a:pt x="8" y="126"/>
                  </a:lnTo>
                  <a:lnTo>
                    <a:pt x="4" y="148"/>
                  </a:lnTo>
                  <a:lnTo>
                    <a:pt x="4" y="148"/>
                  </a:lnTo>
                  <a:lnTo>
                    <a:pt x="0" y="181"/>
                  </a:lnTo>
                  <a:lnTo>
                    <a:pt x="0" y="215"/>
                  </a:lnTo>
                  <a:lnTo>
                    <a:pt x="0" y="249"/>
                  </a:lnTo>
                  <a:lnTo>
                    <a:pt x="4" y="283"/>
                  </a:lnTo>
                  <a:lnTo>
                    <a:pt x="8" y="319"/>
                  </a:lnTo>
                  <a:lnTo>
                    <a:pt x="16" y="353"/>
                  </a:lnTo>
                  <a:lnTo>
                    <a:pt x="24" y="387"/>
                  </a:lnTo>
                  <a:lnTo>
                    <a:pt x="32" y="421"/>
                  </a:lnTo>
                  <a:lnTo>
                    <a:pt x="54" y="485"/>
                  </a:lnTo>
                  <a:lnTo>
                    <a:pt x="78" y="543"/>
                  </a:lnTo>
                  <a:lnTo>
                    <a:pt x="100" y="595"/>
                  </a:lnTo>
                  <a:lnTo>
                    <a:pt x="120" y="639"/>
                  </a:lnTo>
                  <a:lnTo>
                    <a:pt x="264" y="639"/>
                  </a:lnTo>
                  <a:lnTo>
                    <a:pt x="264" y="639"/>
                  </a:lnTo>
                  <a:lnTo>
                    <a:pt x="284" y="595"/>
                  </a:lnTo>
                  <a:lnTo>
                    <a:pt x="306" y="543"/>
                  </a:lnTo>
                  <a:lnTo>
                    <a:pt x="330" y="485"/>
                  </a:lnTo>
                  <a:lnTo>
                    <a:pt x="352" y="421"/>
                  </a:lnTo>
                  <a:lnTo>
                    <a:pt x="360" y="387"/>
                  </a:lnTo>
                  <a:lnTo>
                    <a:pt x="368" y="353"/>
                  </a:lnTo>
                  <a:lnTo>
                    <a:pt x="376" y="319"/>
                  </a:lnTo>
                  <a:lnTo>
                    <a:pt x="380" y="283"/>
                  </a:lnTo>
                  <a:lnTo>
                    <a:pt x="384" y="249"/>
                  </a:lnTo>
                  <a:lnTo>
                    <a:pt x="384" y="215"/>
                  </a:lnTo>
                  <a:lnTo>
                    <a:pt x="384" y="181"/>
                  </a:lnTo>
                  <a:lnTo>
                    <a:pt x="380" y="1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4" name="Freeform 1764">
              <a:extLst>
                <a:ext uri="{FF2B5EF4-FFF2-40B4-BE49-F238E27FC236}">
                  <a16:creationId xmlns="" xmlns:a16="http://schemas.microsoft.com/office/drawing/2014/main" id="{1B8A9859-7F31-4506-8C27-F32973040F2A}"/>
                </a:ext>
              </a:extLst>
            </p:cNvPr>
            <p:cNvSpPr>
              <a:spLocks/>
            </p:cNvSpPr>
            <p:nvPr/>
          </p:nvSpPr>
          <p:spPr bwMode="auto">
            <a:xfrm>
              <a:off x="5851184" y="3406607"/>
              <a:ext cx="489634" cy="193814"/>
            </a:xfrm>
            <a:custGeom>
              <a:avLst/>
              <a:gdLst>
                <a:gd name="T0" fmla="*/ 26 w 144"/>
                <a:gd name="T1" fmla="*/ 48 h 57"/>
                <a:gd name="T2" fmla="*/ 26 w 144"/>
                <a:gd name="T3" fmla="*/ 48 h 57"/>
                <a:gd name="T4" fmla="*/ 30 w 144"/>
                <a:gd name="T5" fmla="*/ 51 h 57"/>
                <a:gd name="T6" fmla="*/ 34 w 144"/>
                <a:gd name="T7" fmla="*/ 55 h 57"/>
                <a:gd name="T8" fmla="*/ 40 w 144"/>
                <a:gd name="T9" fmla="*/ 57 h 57"/>
                <a:gd name="T10" fmla="*/ 46 w 144"/>
                <a:gd name="T11" fmla="*/ 57 h 57"/>
                <a:gd name="T12" fmla="*/ 98 w 144"/>
                <a:gd name="T13" fmla="*/ 57 h 57"/>
                <a:gd name="T14" fmla="*/ 98 w 144"/>
                <a:gd name="T15" fmla="*/ 57 h 57"/>
                <a:gd name="T16" fmla="*/ 104 w 144"/>
                <a:gd name="T17" fmla="*/ 57 h 57"/>
                <a:gd name="T18" fmla="*/ 110 w 144"/>
                <a:gd name="T19" fmla="*/ 55 h 57"/>
                <a:gd name="T20" fmla="*/ 114 w 144"/>
                <a:gd name="T21" fmla="*/ 51 h 57"/>
                <a:gd name="T22" fmla="*/ 118 w 144"/>
                <a:gd name="T23" fmla="*/ 48 h 57"/>
                <a:gd name="T24" fmla="*/ 118 w 144"/>
                <a:gd name="T25" fmla="*/ 48 h 57"/>
                <a:gd name="T26" fmla="*/ 144 w 144"/>
                <a:gd name="T27" fmla="*/ 0 h 57"/>
                <a:gd name="T28" fmla="*/ 0 w 144"/>
                <a:gd name="T29" fmla="*/ 0 h 57"/>
                <a:gd name="T30" fmla="*/ 0 w 144"/>
                <a:gd name="T31" fmla="*/ 0 h 57"/>
                <a:gd name="T32" fmla="*/ 26 w 144"/>
                <a:gd name="T33" fmla="*/ 4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57">
                  <a:moveTo>
                    <a:pt x="26" y="48"/>
                  </a:moveTo>
                  <a:lnTo>
                    <a:pt x="26" y="48"/>
                  </a:lnTo>
                  <a:lnTo>
                    <a:pt x="30" y="51"/>
                  </a:lnTo>
                  <a:lnTo>
                    <a:pt x="34" y="55"/>
                  </a:lnTo>
                  <a:lnTo>
                    <a:pt x="40" y="57"/>
                  </a:lnTo>
                  <a:lnTo>
                    <a:pt x="46" y="57"/>
                  </a:lnTo>
                  <a:lnTo>
                    <a:pt x="98" y="57"/>
                  </a:lnTo>
                  <a:lnTo>
                    <a:pt x="98" y="57"/>
                  </a:lnTo>
                  <a:lnTo>
                    <a:pt x="104" y="57"/>
                  </a:lnTo>
                  <a:lnTo>
                    <a:pt x="110" y="55"/>
                  </a:lnTo>
                  <a:lnTo>
                    <a:pt x="114" y="51"/>
                  </a:lnTo>
                  <a:lnTo>
                    <a:pt x="118" y="48"/>
                  </a:lnTo>
                  <a:lnTo>
                    <a:pt x="118" y="48"/>
                  </a:lnTo>
                  <a:lnTo>
                    <a:pt x="144" y="0"/>
                  </a:lnTo>
                  <a:lnTo>
                    <a:pt x="0" y="0"/>
                  </a:lnTo>
                  <a:lnTo>
                    <a:pt x="0" y="0"/>
                  </a:lnTo>
                  <a:lnTo>
                    <a:pt x="26" y="4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335" name="Freeform 1765">
              <a:extLst>
                <a:ext uri="{FF2B5EF4-FFF2-40B4-BE49-F238E27FC236}">
                  <a16:creationId xmlns="" xmlns:a16="http://schemas.microsoft.com/office/drawing/2014/main" id="{C01A00D6-7EAD-4A2A-95AA-D8E9DFFF31E1}"/>
                </a:ext>
              </a:extLst>
            </p:cNvPr>
            <p:cNvSpPr>
              <a:spLocks/>
            </p:cNvSpPr>
            <p:nvPr/>
          </p:nvSpPr>
          <p:spPr bwMode="auto">
            <a:xfrm>
              <a:off x="5851184" y="3406607"/>
              <a:ext cx="489634" cy="193814"/>
            </a:xfrm>
            <a:custGeom>
              <a:avLst/>
              <a:gdLst>
                <a:gd name="T0" fmla="*/ 26 w 144"/>
                <a:gd name="T1" fmla="*/ 48 h 57"/>
                <a:gd name="T2" fmla="*/ 26 w 144"/>
                <a:gd name="T3" fmla="*/ 48 h 57"/>
                <a:gd name="T4" fmla="*/ 30 w 144"/>
                <a:gd name="T5" fmla="*/ 51 h 57"/>
                <a:gd name="T6" fmla="*/ 34 w 144"/>
                <a:gd name="T7" fmla="*/ 55 h 57"/>
                <a:gd name="T8" fmla="*/ 40 w 144"/>
                <a:gd name="T9" fmla="*/ 57 h 57"/>
                <a:gd name="T10" fmla="*/ 46 w 144"/>
                <a:gd name="T11" fmla="*/ 57 h 57"/>
                <a:gd name="T12" fmla="*/ 98 w 144"/>
                <a:gd name="T13" fmla="*/ 57 h 57"/>
                <a:gd name="T14" fmla="*/ 98 w 144"/>
                <a:gd name="T15" fmla="*/ 57 h 57"/>
                <a:gd name="T16" fmla="*/ 104 w 144"/>
                <a:gd name="T17" fmla="*/ 57 h 57"/>
                <a:gd name="T18" fmla="*/ 110 w 144"/>
                <a:gd name="T19" fmla="*/ 55 h 57"/>
                <a:gd name="T20" fmla="*/ 114 w 144"/>
                <a:gd name="T21" fmla="*/ 51 h 57"/>
                <a:gd name="T22" fmla="*/ 118 w 144"/>
                <a:gd name="T23" fmla="*/ 48 h 57"/>
                <a:gd name="T24" fmla="*/ 118 w 144"/>
                <a:gd name="T25" fmla="*/ 48 h 57"/>
                <a:gd name="T26" fmla="*/ 144 w 144"/>
                <a:gd name="T27" fmla="*/ 0 h 57"/>
                <a:gd name="T28" fmla="*/ 0 w 144"/>
                <a:gd name="T29" fmla="*/ 0 h 57"/>
                <a:gd name="T30" fmla="*/ 0 w 144"/>
                <a:gd name="T31" fmla="*/ 0 h 57"/>
                <a:gd name="T32" fmla="*/ 26 w 144"/>
                <a:gd name="T33" fmla="*/ 4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57">
                  <a:moveTo>
                    <a:pt x="26" y="48"/>
                  </a:moveTo>
                  <a:lnTo>
                    <a:pt x="26" y="48"/>
                  </a:lnTo>
                  <a:lnTo>
                    <a:pt x="30" y="51"/>
                  </a:lnTo>
                  <a:lnTo>
                    <a:pt x="34" y="55"/>
                  </a:lnTo>
                  <a:lnTo>
                    <a:pt x="40" y="57"/>
                  </a:lnTo>
                  <a:lnTo>
                    <a:pt x="46" y="57"/>
                  </a:lnTo>
                  <a:lnTo>
                    <a:pt x="98" y="57"/>
                  </a:lnTo>
                  <a:lnTo>
                    <a:pt x="98" y="57"/>
                  </a:lnTo>
                  <a:lnTo>
                    <a:pt x="104" y="57"/>
                  </a:lnTo>
                  <a:lnTo>
                    <a:pt x="110" y="55"/>
                  </a:lnTo>
                  <a:lnTo>
                    <a:pt x="114" y="51"/>
                  </a:lnTo>
                  <a:lnTo>
                    <a:pt x="118" y="48"/>
                  </a:lnTo>
                  <a:lnTo>
                    <a:pt x="118" y="48"/>
                  </a:lnTo>
                  <a:lnTo>
                    <a:pt x="144" y="0"/>
                  </a:lnTo>
                  <a:lnTo>
                    <a:pt x="0" y="0"/>
                  </a:lnTo>
                  <a:lnTo>
                    <a:pt x="0" y="0"/>
                  </a:lnTo>
                  <a:lnTo>
                    <a:pt x="26"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6" name="Freeform 1766">
              <a:extLst>
                <a:ext uri="{FF2B5EF4-FFF2-40B4-BE49-F238E27FC236}">
                  <a16:creationId xmlns="" xmlns:a16="http://schemas.microsoft.com/office/drawing/2014/main" id="{A5BEA6D4-63F8-4CA8-9ABF-915B528FB22E}"/>
                </a:ext>
              </a:extLst>
            </p:cNvPr>
            <p:cNvSpPr>
              <a:spLocks/>
            </p:cNvSpPr>
            <p:nvPr/>
          </p:nvSpPr>
          <p:spPr bwMode="auto">
            <a:xfrm>
              <a:off x="5674371" y="921034"/>
              <a:ext cx="843258" cy="312822"/>
            </a:xfrm>
            <a:custGeom>
              <a:avLst/>
              <a:gdLst>
                <a:gd name="T0" fmla="*/ 124 w 248"/>
                <a:gd name="T1" fmla="*/ 0 h 92"/>
                <a:gd name="T2" fmla="*/ 124 w 248"/>
                <a:gd name="T3" fmla="*/ 0 h 92"/>
                <a:gd name="T4" fmla="*/ 112 w 248"/>
                <a:gd name="T5" fmla="*/ 4 h 92"/>
                <a:gd name="T6" fmla="*/ 82 w 248"/>
                <a:gd name="T7" fmla="*/ 20 h 92"/>
                <a:gd name="T8" fmla="*/ 64 w 248"/>
                <a:gd name="T9" fmla="*/ 34 h 92"/>
                <a:gd name="T10" fmla="*/ 42 w 248"/>
                <a:gd name="T11" fmla="*/ 50 h 92"/>
                <a:gd name="T12" fmla="*/ 22 w 248"/>
                <a:gd name="T13" fmla="*/ 70 h 92"/>
                <a:gd name="T14" fmla="*/ 0 w 248"/>
                <a:gd name="T15" fmla="*/ 92 h 92"/>
                <a:gd name="T16" fmla="*/ 248 w 248"/>
                <a:gd name="T17" fmla="*/ 92 h 92"/>
                <a:gd name="T18" fmla="*/ 248 w 248"/>
                <a:gd name="T19" fmla="*/ 92 h 92"/>
                <a:gd name="T20" fmla="*/ 226 w 248"/>
                <a:gd name="T21" fmla="*/ 70 h 92"/>
                <a:gd name="T22" fmla="*/ 206 w 248"/>
                <a:gd name="T23" fmla="*/ 50 h 92"/>
                <a:gd name="T24" fmla="*/ 184 w 248"/>
                <a:gd name="T25" fmla="*/ 34 h 92"/>
                <a:gd name="T26" fmla="*/ 166 w 248"/>
                <a:gd name="T27" fmla="*/ 20 h 92"/>
                <a:gd name="T28" fmla="*/ 136 w 248"/>
                <a:gd name="T29" fmla="*/ 4 h 92"/>
                <a:gd name="T30" fmla="*/ 124 w 248"/>
                <a:gd name="T3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8" h="92">
                  <a:moveTo>
                    <a:pt x="124" y="0"/>
                  </a:moveTo>
                  <a:lnTo>
                    <a:pt x="124" y="0"/>
                  </a:lnTo>
                  <a:lnTo>
                    <a:pt x="112" y="4"/>
                  </a:lnTo>
                  <a:lnTo>
                    <a:pt x="82" y="20"/>
                  </a:lnTo>
                  <a:lnTo>
                    <a:pt x="64" y="34"/>
                  </a:lnTo>
                  <a:lnTo>
                    <a:pt x="42" y="50"/>
                  </a:lnTo>
                  <a:lnTo>
                    <a:pt x="22" y="70"/>
                  </a:lnTo>
                  <a:lnTo>
                    <a:pt x="0" y="92"/>
                  </a:lnTo>
                  <a:lnTo>
                    <a:pt x="248" y="92"/>
                  </a:lnTo>
                  <a:lnTo>
                    <a:pt x="248" y="92"/>
                  </a:lnTo>
                  <a:lnTo>
                    <a:pt x="226" y="70"/>
                  </a:lnTo>
                  <a:lnTo>
                    <a:pt x="206" y="50"/>
                  </a:lnTo>
                  <a:lnTo>
                    <a:pt x="184" y="34"/>
                  </a:lnTo>
                  <a:lnTo>
                    <a:pt x="166" y="20"/>
                  </a:lnTo>
                  <a:lnTo>
                    <a:pt x="136" y="4"/>
                  </a:lnTo>
                  <a:lnTo>
                    <a:pt x="124"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337" name="Freeform 1767">
              <a:extLst>
                <a:ext uri="{FF2B5EF4-FFF2-40B4-BE49-F238E27FC236}">
                  <a16:creationId xmlns="" xmlns:a16="http://schemas.microsoft.com/office/drawing/2014/main" id="{DA521396-0062-413D-B670-636CA9C37FE1}"/>
                </a:ext>
              </a:extLst>
            </p:cNvPr>
            <p:cNvSpPr>
              <a:spLocks/>
            </p:cNvSpPr>
            <p:nvPr/>
          </p:nvSpPr>
          <p:spPr bwMode="auto">
            <a:xfrm>
              <a:off x="5674371" y="921034"/>
              <a:ext cx="843258" cy="312822"/>
            </a:xfrm>
            <a:custGeom>
              <a:avLst/>
              <a:gdLst>
                <a:gd name="T0" fmla="*/ 124 w 248"/>
                <a:gd name="T1" fmla="*/ 0 h 92"/>
                <a:gd name="T2" fmla="*/ 124 w 248"/>
                <a:gd name="T3" fmla="*/ 0 h 92"/>
                <a:gd name="T4" fmla="*/ 112 w 248"/>
                <a:gd name="T5" fmla="*/ 4 h 92"/>
                <a:gd name="T6" fmla="*/ 82 w 248"/>
                <a:gd name="T7" fmla="*/ 20 h 92"/>
                <a:gd name="T8" fmla="*/ 64 w 248"/>
                <a:gd name="T9" fmla="*/ 34 h 92"/>
                <a:gd name="T10" fmla="*/ 42 w 248"/>
                <a:gd name="T11" fmla="*/ 50 h 92"/>
                <a:gd name="T12" fmla="*/ 22 w 248"/>
                <a:gd name="T13" fmla="*/ 70 h 92"/>
                <a:gd name="T14" fmla="*/ 0 w 248"/>
                <a:gd name="T15" fmla="*/ 92 h 92"/>
                <a:gd name="T16" fmla="*/ 248 w 248"/>
                <a:gd name="T17" fmla="*/ 92 h 92"/>
                <a:gd name="T18" fmla="*/ 248 w 248"/>
                <a:gd name="T19" fmla="*/ 92 h 92"/>
                <a:gd name="T20" fmla="*/ 226 w 248"/>
                <a:gd name="T21" fmla="*/ 70 h 92"/>
                <a:gd name="T22" fmla="*/ 206 w 248"/>
                <a:gd name="T23" fmla="*/ 50 h 92"/>
                <a:gd name="T24" fmla="*/ 184 w 248"/>
                <a:gd name="T25" fmla="*/ 34 h 92"/>
                <a:gd name="T26" fmla="*/ 166 w 248"/>
                <a:gd name="T27" fmla="*/ 20 h 92"/>
                <a:gd name="T28" fmla="*/ 136 w 248"/>
                <a:gd name="T29" fmla="*/ 4 h 92"/>
                <a:gd name="T30" fmla="*/ 124 w 248"/>
                <a:gd name="T3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8" h="92">
                  <a:moveTo>
                    <a:pt x="124" y="0"/>
                  </a:moveTo>
                  <a:lnTo>
                    <a:pt x="124" y="0"/>
                  </a:lnTo>
                  <a:lnTo>
                    <a:pt x="112" y="4"/>
                  </a:lnTo>
                  <a:lnTo>
                    <a:pt x="82" y="20"/>
                  </a:lnTo>
                  <a:lnTo>
                    <a:pt x="64" y="34"/>
                  </a:lnTo>
                  <a:lnTo>
                    <a:pt x="42" y="50"/>
                  </a:lnTo>
                  <a:lnTo>
                    <a:pt x="22" y="70"/>
                  </a:lnTo>
                  <a:lnTo>
                    <a:pt x="0" y="92"/>
                  </a:lnTo>
                  <a:lnTo>
                    <a:pt x="248" y="92"/>
                  </a:lnTo>
                  <a:lnTo>
                    <a:pt x="248" y="92"/>
                  </a:lnTo>
                  <a:lnTo>
                    <a:pt x="226" y="70"/>
                  </a:lnTo>
                  <a:lnTo>
                    <a:pt x="206" y="50"/>
                  </a:lnTo>
                  <a:lnTo>
                    <a:pt x="184" y="34"/>
                  </a:lnTo>
                  <a:lnTo>
                    <a:pt x="166" y="20"/>
                  </a:lnTo>
                  <a:lnTo>
                    <a:pt x="136" y="4"/>
                  </a:lnTo>
                  <a:lnTo>
                    <a:pt x="1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8" name="Freeform 1768">
              <a:extLst>
                <a:ext uri="{FF2B5EF4-FFF2-40B4-BE49-F238E27FC236}">
                  <a16:creationId xmlns="" xmlns:a16="http://schemas.microsoft.com/office/drawing/2014/main" id="{BC1F5F35-A34C-4296-9560-AA0E914EF2B6}"/>
                </a:ext>
              </a:extLst>
            </p:cNvPr>
            <p:cNvSpPr>
              <a:spLocks/>
            </p:cNvSpPr>
            <p:nvPr/>
          </p:nvSpPr>
          <p:spPr bwMode="auto">
            <a:xfrm>
              <a:off x="5443155" y="1233856"/>
              <a:ext cx="482833" cy="2172751"/>
            </a:xfrm>
            <a:custGeom>
              <a:avLst/>
              <a:gdLst>
                <a:gd name="T0" fmla="*/ 114 w 142"/>
                <a:gd name="T1" fmla="*/ 0 h 639"/>
                <a:gd name="T2" fmla="*/ 68 w 142"/>
                <a:gd name="T3" fmla="*/ 0 h 639"/>
                <a:gd name="T4" fmla="*/ 68 w 142"/>
                <a:gd name="T5" fmla="*/ 0 h 639"/>
                <a:gd name="T6" fmla="*/ 48 w 142"/>
                <a:gd name="T7" fmla="*/ 30 h 639"/>
                <a:gd name="T8" fmla="*/ 38 w 142"/>
                <a:gd name="T9" fmla="*/ 46 h 639"/>
                <a:gd name="T10" fmla="*/ 30 w 142"/>
                <a:gd name="T11" fmla="*/ 64 h 639"/>
                <a:gd name="T12" fmla="*/ 22 w 142"/>
                <a:gd name="T13" fmla="*/ 84 h 639"/>
                <a:gd name="T14" fmla="*/ 14 w 142"/>
                <a:gd name="T15" fmla="*/ 104 h 639"/>
                <a:gd name="T16" fmla="*/ 8 w 142"/>
                <a:gd name="T17" fmla="*/ 126 h 639"/>
                <a:gd name="T18" fmla="*/ 4 w 142"/>
                <a:gd name="T19" fmla="*/ 148 h 639"/>
                <a:gd name="T20" fmla="*/ 4 w 142"/>
                <a:gd name="T21" fmla="*/ 148 h 639"/>
                <a:gd name="T22" fmla="*/ 0 w 142"/>
                <a:gd name="T23" fmla="*/ 181 h 639"/>
                <a:gd name="T24" fmla="*/ 0 w 142"/>
                <a:gd name="T25" fmla="*/ 215 h 639"/>
                <a:gd name="T26" fmla="*/ 0 w 142"/>
                <a:gd name="T27" fmla="*/ 215 h 639"/>
                <a:gd name="T28" fmla="*/ 0 w 142"/>
                <a:gd name="T29" fmla="*/ 245 h 639"/>
                <a:gd name="T30" fmla="*/ 2 w 142"/>
                <a:gd name="T31" fmla="*/ 275 h 639"/>
                <a:gd name="T32" fmla="*/ 6 w 142"/>
                <a:gd name="T33" fmla="*/ 305 h 639"/>
                <a:gd name="T34" fmla="*/ 12 w 142"/>
                <a:gd name="T35" fmla="*/ 335 h 639"/>
                <a:gd name="T36" fmla="*/ 26 w 142"/>
                <a:gd name="T37" fmla="*/ 395 h 639"/>
                <a:gd name="T38" fmla="*/ 44 w 142"/>
                <a:gd name="T39" fmla="*/ 453 h 639"/>
                <a:gd name="T40" fmla="*/ 62 w 142"/>
                <a:gd name="T41" fmla="*/ 507 h 639"/>
                <a:gd name="T42" fmla="*/ 82 w 142"/>
                <a:gd name="T43" fmla="*/ 557 h 639"/>
                <a:gd name="T44" fmla="*/ 102 w 142"/>
                <a:gd name="T45" fmla="*/ 601 h 639"/>
                <a:gd name="T46" fmla="*/ 120 w 142"/>
                <a:gd name="T47" fmla="*/ 639 h 639"/>
                <a:gd name="T48" fmla="*/ 120 w 142"/>
                <a:gd name="T49" fmla="*/ 639 h 639"/>
                <a:gd name="T50" fmla="*/ 142 w 142"/>
                <a:gd name="T51" fmla="*/ 639 h 639"/>
                <a:gd name="T52" fmla="*/ 142 w 142"/>
                <a:gd name="T53" fmla="*/ 639 h 639"/>
                <a:gd name="T54" fmla="*/ 120 w 142"/>
                <a:gd name="T55" fmla="*/ 577 h 639"/>
                <a:gd name="T56" fmla="*/ 100 w 142"/>
                <a:gd name="T57" fmla="*/ 519 h 639"/>
                <a:gd name="T58" fmla="*/ 84 w 142"/>
                <a:gd name="T59" fmla="*/ 465 h 639"/>
                <a:gd name="T60" fmla="*/ 70 w 142"/>
                <a:gd name="T61" fmla="*/ 413 h 639"/>
                <a:gd name="T62" fmla="*/ 60 w 142"/>
                <a:gd name="T63" fmla="*/ 367 h 639"/>
                <a:gd name="T64" fmla="*/ 52 w 142"/>
                <a:gd name="T65" fmla="*/ 323 h 639"/>
                <a:gd name="T66" fmla="*/ 46 w 142"/>
                <a:gd name="T67" fmla="*/ 281 h 639"/>
                <a:gd name="T68" fmla="*/ 44 w 142"/>
                <a:gd name="T69" fmla="*/ 243 h 639"/>
                <a:gd name="T70" fmla="*/ 44 w 142"/>
                <a:gd name="T71" fmla="*/ 205 h 639"/>
                <a:gd name="T72" fmla="*/ 48 w 142"/>
                <a:gd name="T73" fmla="*/ 171 h 639"/>
                <a:gd name="T74" fmla="*/ 52 w 142"/>
                <a:gd name="T75" fmla="*/ 140 h 639"/>
                <a:gd name="T76" fmla="*/ 60 w 142"/>
                <a:gd name="T77" fmla="*/ 110 h 639"/>
                <a:gd name="T78" fmla="*/ 70 w 142"/>
                <a:gd name="T79" fmla="*/ 82 h 639"/>
                <a:gd name="T80" fmla="*/ 82 w 142"/>
                <a:gd name="T81" fmla="*/ 54 h 639"/>
                <a:gd name="T82" fmla="*/ 96 w 142"/>
                <a:gd name="T83" fmla="*/ 26 h 639"/>
                <a:gd name="T84" fmla="*/ 114 w 142"/>
                <a:gd name="T85" fmla="*/ 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639">
                  <a:moveTo>
                    <a:pt x="114" y="0"/>
                  </a:moveTo>
                  <a:lnTo>
                    <a:pt x="68" y="0"/>
                  </a:lnTo>
                  <a:lnTo>
                    <a:pt x="68" y="0"/>
                  </a:lnTo>
                  <a:lnTo>
                    <a:pt x="48" y="30"/>
                  </a:lnTo>
                  <a:lnTo>
                    <a:pt x="38" y="46"/>
                  </a:lnTo>
                  <a:lnTo>
                    <a:pt x="30" y="64"/>
                  </a:lnTo>
                  <a:lnTo>
                    <a:pt x="22" y="84"/>
                  </a:lnTo>
                  <a:lnTo>
                    <a:pt x="14" y="104"/>
                  </a:lnTo>
                  <a:lnTo>
                    <a:pt x="8" y="126"/>
                  </a:lnTo>
                  <a:lnTo>
                    <a:pt x="4" y="148"/>
                  </a:lnTo>
                  <a:lnTo>
                    <a:pt x="4" y="148"/>
                  </a:lnTo>
                  <a:lnTo>
                    <a:pt x="0" y="181"/>
                  </a:lnTo>
                  <a:lnTo>
                    <a:pt x="0" y="215"/>
                  </a:lnTo>
                  <a:lnTo>
                    <a:pt x="0" y="215"/>
                  </a:lnTo>
                  <a:lnTo>
                    <a:pt x="0" y="245"/>
                  </a:lnTo>
                  <a:lnTo>
                    <a:pt x="2" y="275"/>
                  </a:lnTo>
                  <a:lnTo>
                    <a:pt x="6" y="305"/>
                  </a:lnTo>
                  <a:lnTo>
                    <a:pt x="12" y="335"/>
                  </a:lnTo>
                  <a:lnTo>
                    <a:pt x="26" y="395"/>
                  </a:lnTo>
                  <a:lnTo>
                    <a:pt x="44" y="453"/>
                  </a:lnTo>
                  <a:lnTo>
                    <a:pt x="62" y="507"/>
                  </a:lnTo>
                  <a:lnTo>
                    <a:pt x="82" y="557"/>
                  </a:lnTo>
                  <a:lnTo>
                    <a:pt x="102" y="601"/>
                  </a:lnTo>
                  <a:lnTo>
                    <a:pt x="120" y="639"/>
                  </a:lnTo>
                  <a:lnTo>
                    <a:pt x="120" y="639"/>
                  </a:lnTo>
                  <a:lnTo>
                    <a:pt x="142" y="639"/>
                  </a:lnTo>
                  <a:lnTo>
                    <a:pt x="142" y="639"/>
                  </a:lnTo>
                  <a:lnTo>
                    <a:pt x="120" y="577"/>
                  </a:lnTo>
                  <a:lnTo>
                    <a:pt x="100" y="519"/>
                  </a:lnTo>
                  <a:lnTo>
                    <a:pt x="84" y="465"/>
                  </a:lnTo>
                  <a:lnTo>
                    <a:pt x="70" y="413"/>
                  </a:lnTo>
                  <a:lnTo>
                    <a:pt x="60" y="367"/>
                  </a:lnTo>
                  <a:lnTo>
                    <a:pt x="52" y="323"/>
                  </a:lnTo>
                  <a:lnTo>
                    <a:pt x="46" y="281"/>
                  </a:lnTo>
                  <a:lnTo>
                    <a:pt x="44" y="243"/>
                  </a:lnTo>
                  <a:lnTo>
                    <a:pt x="44" y="205"/>
                  </a:lnTo>
                  <a:lnTo>
                    <a:pt x="48" y="171"/>
                  </a:lnTo>
                  <a:lnTo>
                    <a:pt x="52" y="140"/>
                  </a:lnTo>
                  <a:lnTo>
                    <a:pt x="60" y="110"/>
                  </a:lnTo>
                  <a:lnTo>
                    <a:pt x="70" y="82"/>
                  </a:lnTo>
                  <a:lnTo>
                    <a:pt x="82" y="54"/>
                  </a:lnTo>
                  <a:lnTo>
                    <a:pt x="96" y="26"/>
                  </a:lnTo>
                  <a:lnTo>
                    <a:pt x="114" y="0"/>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39" name="Freeform 1769">
              <a:extLst>
                <a:ext uri="{FF2B5EF4-FFF2-40B4-BE49-F238E27FC236}">
                  <a16:creationId xmlns="" xmlns:a16="http://schemas.microsoft.com/office/drawing/2014/main" id="{5093D513-E8BD-4A0E-9B27-AAEDF2B7E7AF}"/>
                </a:ext>
              </a:extLst>
            </p:cNvPr>
            <p:cNvSpPr>
              <a:spLocks/>
            </p:cNvSpPr>
            <p:nvPr/>
          </p:nvSpPr>
          <p:spPr bwMode="auto">
            <a:xfrm>
              <a:off x="5443155" y="1233856"/>
              <a:ext cx="482833" cy="2172751"/>
            </a:xfrm>
            <a:custGeom>
              <a:avLst/>
              <a:gdLst>
                <a:gd name="T0" fmla="*/ 114 w 142"/>
                <a:gd name="T1" fmla="*/ 0 h 639"/>
                <a:gd name="T2" fmla="*/ 68 w 142"/>
                <a:gd name="T3" fmla="*/ 0 h 639"/>
                <a:gd name="T4" fmla="*/ 68 w 142"/>
                <a:gd name="T5" fmla="*/ 0 h 639"/>
                <a:gd name="T6" fmla="*/ 48 w 142"/>
                <a:gd name="T7" fmla="*/ 30 h 639"/>
                <a:gd name="T8" fmla="*/ 38 w 142"/>
                <a:gd name="T9" fmla="*/ 46 h 639"/>
                <a:gd name="T10" fmla="*/ 30 w 142"/>
                <a:gd name="T11" fmla="*/ 64 h 639"/>
                <a:gd name="T12" fmla="*/ 22 w 142"/>
                <a:gd name="T13" fmla="*/ 84 h 639"/>
                <a:gd name="T14" fmla="*/ 14 w 142"/>
                <a:gd name="T15" fmla="*/ 104 h 639"/>
                <a:gd name="T16" fmla="*/ 8 w 142"/>
                <a:gd name="T17" fmla="*/ 126 h 639"/>
                <a:gd name="T18" fmla="*/ 4 w 142"/>
                <a:gd name="T19" fmla="*/ 148 h 639"/>
                <a:gd name="T20" fmla="*/ 4 w 142"/>
                <a:gd name="T21" fmla="*/ 148 h 639"/>
                <a:gd name="T22" fmla="*/ 0 w 142"/>
                <a:gd name="T23" fmla="*/ 181 h 639"/>
                <a:gd name="T24" fmla="*/ 0 w 142"/>
                <a:gd name="T25" fmla="*/ 215 h 639"/>
                <a:gd name="T26" fmla="*/ 0 w 142"/>
                <a:gd name="T27" fmla="*/ 215 h 639"/>
                <a:gd name="T28" fmla="*/ 0 w 142"/>
                <a:gd name="T29" fmla="*/ 245 h 639"/>
                <a:gd name="T30" fmla="*/ 2 w 142"/>
                <a:gd name="T31" fmla="*/ 275 h 639"/>
                <a:gd name="T32" fmla="*/ 6 w 142"/>
                <a:gd name="T33" fmla="*/ 305 h 639"/>
                <a:gd name="T34" fmla="*/ 12 w 142"/>
                <a:gd name="T35" fmla="*/ 335 h 639"/>
                <a:gd name="T36" fmla="*/ 26 w 142"/>
                <a:gd name="T37" fmla="*/ 395 h 639"/>
                <a:gd name="T38" fmla="*/ 44 w 142"/>
                <a:gd name="T39" fmla="*/ 453 h 639"/>
                <a:gd name="T40" fmla="*/ 62 w 142"/>
                <a:gd name="T41" fmla="*/ 507 h 639"/>
                <a:gd name="T42" fmla="*/ 82 w 142"/>
                <a:gd name="T43" fmla="*/ 557 h 639"/>
                <a:gd name="T44" fmla="*/ 102 w 142"/>
                <a:gd name="T45" fmla="*/ 601 h 639"/>
                <a:gd name="T46" fmla="*/ 120 w 142"/>
                <a:gd name="T47" fmla="*/ 639 h 639"/>
                <a:gd name="T48" fmla="*/ 120 w 142"/>
                <a:gd name="T49" fmla="*/ 639 h 639"/>
                <a:gd name="T50" fmla="*/ 142 w 142"/>
                <a:gd name="T51" fmla="*/ 639 h 639"/>
                <a:gd name="T52" fmla="*/ 142 w 142"/>
                <a:gd name="T53" fmla="*/ 639 h 639"/>
                <a:gd name="T54" fmla="*/ 120 w 142"/>
                <a:gd name="T55" fmla="*/ 577 h 639"/>
                <a:gd name="T56" fmla="*/ 100 w 142"/>
                <a:gd name="T57" fmla="*/ 519 h 639"/>
                <a:gd name="T58" fmla="*/ 84 w 142"/>
                <a:gd name="T59" fmla="*/ 465 h 639"/>
                <a:gd name="T60" fmla="*/ 70 w 142"/>
                <a:gd name="T61" fmla="*/ 413 h 639"/>
                <a:gd name="T62" fmla="*/ 60 w 142"/>
                <a:gd name="T63" fmla="*/ 367 h 639"/>
                <a:gd name="T64" fmla="*/ 52 w 142"/>
                <a:gd name="T65" fmla="*/ 323 h 639"/>
                <a:gd name="T66" fmla="*/ 46 w 142"/>
                <a:gd name="T67" fmla="*/ 281 h 639"/>
                <a:gd name="T68" fmla="*/ 44 w 142"/>
                <a:gd name="T69" fmla="*/ 243 h 639"/>
                <a:gd name="T70" fmla="*/ 44 w 142"/>
                <a:gd name="T71" fmla="*/ 205 h 639"/>
                <a:gd name="T72" fmla="*/ 48 w 142"/>
                <a:gd name="T73" fmla="*/ 171 h 639"/>
                <a:gd name="T74" fmla="*/ 52 w 142"/>
                <a:gd name="T75" fmla="*/ 140 h 639"/>
                <a:gd name="T76" fmla="*/ 60 w 142"/>
                <a:gd name="T77" fmla="*/ 110 h 639"/>
                <a:gd name="T78" fmla="*/ 70 w 142"/>
                <a:gd name="T79" fmla="*/ 82 h 639"/>
                <a:gd name="T80" fmla="*/ 82 w 142"/>
                <a:gd name="T81" fmla="*/ 54 h 639"/>
                <a:gd name="T82" fmla="*/ 96 w 142"/>
                <a:gd name="T83" fmla="*/ 26 h 639"/>
                <a:gd name="T84" fmla="*/ 114 w 142"/>
                <a:gd name="T85" fmla="*/ 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639">
                  <a:moveTo>
                    <a:pt x="114" y="0"/>
                  </a:moveTo>
                  <a:lnTo>
                    <a:pt x="68" y="0"/>
                  </a:lnTo>
                  <a:lnTo>
                    <a:pt x="68" y="0"/>
                  </a:lnTo>
                  <a:lnTo>
                    <a:pt x="48" y="30"/>
                  </a:lnTo>
                  <a:lnTo>
                    <a:pt x="38" y="46"/>
                  </a:lnTo>
                  <a:lnTo>
                    <a:pt x="30" y="64"/>
                  </a:lnTo>
                  <a:lnTo>
                    <a:pt x="22" y="84"/>
                  </a:lnTo>
                  <a:lnTo>
                    <a:pt x="14" y="104"/>
                  </a:lnTo>
                  <a:lnTo>
                    <a:pt x="8" y="126"/>
                  </a:lnTo>
                  <a:lnTo>
                    <a:pt x="4" y="148"/>
                  </a:lnTo>
                  <a:lnTo>
                    <a:pt x="4" y="148"/>
                  </a:lnTo>
                  <a:lnTo>
                    <a:pt x="0" y="181"/>
                  </a:lnTo>
                  <a:lnTo>
                    <a:pt x="0" y="215"/>
                  </a:lnTo>
                  <a:lnTo>
                    <a:pt x="0" y="215"/>
                  </a:lnTo>
                  <a:lnTo>
                    <a:pt x="0" y="245"/>
                  </a:lnTo>
                  <a:lnTo>
                    <a:pt x="2" y="275"/>
                  </a:lnTo>
                  <a:lnTo>
                    <a:pt x="6" y="305"/>
                  </a:lnTo>
                  <a:lnTo>
                    <a:pt x="12" y="335"/>
                  </a:lnTo>
                  <a:lnTo>
                    <a:pt x="26" y="395"/>
                  </a:lnTo>
                  <a:lnTo>
                    <a:pt x="44" y="453"/>
                  </a:lnTo>
                  <a:lnTo>
                    <a:pt x="62" y="507"/>
                  </a:lnTo>
                  <a:lnTo>
                    <a:pt x="82" y="557"/>
                  </a:lnTo>
                  <a:lnTo>
                    <a:pt x="102" y="601"/>
                  </a:lnTo>
                  <a:lnTo>
                    <a:pt x="120" y="639"/>
                  </a:lnTo>
                  <a:lnTo>
                    <a:pt x="120" y="639"/>
                  </a:lnTo>
                  <a:lnTo>
                    <a:pt x="142" y="639"/>
                  </a:lnTo>
                  <a:lnTo>
                    <a:pt x="142" y="639"/>
                  </a:lnTo>
                  <a:lnTo>
                    <a:pt x="120" y="577"/>
                  </a:lnTo>
                  <a:lnTo>
                    <a:pt x="100" y="519"/>
                  </a:lnTo>
                  <a:lnTo>
                    <a:pt x="84" y="465"/>
                  </a:lnTo>
                  <a:lnTo>
                    <a:pt x="70" y="413"/>
                  </a:lnTo>
                  <a:lnTo>
                    <a:pt x="60" y="367"/>
                  </a:lnTo>
                  <a:lnTo>
                    <a:pt x="52" y="323"/>
                  </a:lnTo>
                  <a:lnTo>
                    <a:pt x="46" y="281"/>
                  </a:lnTo>
                  <a:lnTo>
                    <a:pt x="44" y="243"/>
                  </a:lnTo>
                  <a:lnTo>
                    <a:pt x="44" y="205"/>
                  </a:lnTo>
                  <a:lnTo>
                    <a:pt x="48" y="171"/>
                  </a:lnTo>
                  <a:lnTo>
                    <a:pt x="52" y="140"/>
                  </a:lnTo>
                  <a:lnTo>
                    <a:pt x="60" y="110"/>
                  </a:lnTo>
                  <a:lnTo>
                    <a:pt x="70" y="82"/>
                  </a:lnTo>
                  <a:lnTo>
                    <a:pt x="82" y="54"/>
                  </a:lnTo>
                  <a:lnTo>
                    <a:pt x="96" y="26"/>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0" name="Freeform 1770">
              <a:extLst>
                <a:ext uri="{FF2B5EF4-FFF2-40B4-BE49-F238E27FC236}">
                  <a16:creationId xmlns="" xmlns:a16="http://schemas.microsoft.com/office/drawing/2014/main" id="{C6179829-5D1B-4695-A634-FE82B82A6AE1}"/>
                </a:ext>
              </a:extLst>
            </p:cNvPr>
            <p:cNvSpPr>
              <a:spLocks/>
            </p:cNvSpPr>
            <p:nvPr/>
          </p:nvSpPr>
          <p:spPr bwMode="auto">
            <a:xfrm>
              <a:off x="5851184" y="3406607"/>
              <a:ext cx="156411" cy="193814"/>
            </a:xfrm>
            <a:custGeom>
              <a:avLst/>
              <a:gdLst>
                <a:gd name="T0" fmla="*/ 22 w 46"/>
                <a:gd name="T1" fmla="*/ 0 h 57"/>
                <a:gd name="T2" fmla="*/ 0 w 46"/>
                <a:gd name="T3" fmla="*/ 0 h 57"/>
                <a:gd name="T4" fmla="*/ 0 w 46"/>
                <a:gd name="T5" fmla="*/ 0 h 57"/>
                <a:gd name="T6" fmla="*/ 26 w 46"/>
                <a:gd name="T7" fmla="*/ 48 h 57"/>
                <a:gd name="T8" fmla="*/ 26 w 46"/>
                <a:gd name="T9" fmla="*/ 48 h 57"/>
                <a:gd name="T10" fmla="*/ 30 w 46"/>
                <a:gd name="T11" fmla="*/ 51 h 57"/>
                <a:gd name="T12" fmla="*/ 34 w 46"/>
                <a:gd name="T13" fmla="*/ 55 h 57"/>
                <a:gd name="T14" fmla="*/ 40 w 46"/>
                <a:gd name="T15" fmla="*/ 57 h 57"/>
                <a:gd name="T16" fmla="*/ 46 w 46"/>
                <a:gd name="T17" fmla="*/ 57 h 57"/>
                <a:gd name="T18" fmla="*/ 46 w 46"/>
                <a:gd name="T19" fmla="*/ 57 h 57"/>
                <a:gd name="T20" fmla="*/ 22 w 46"/>
                <a:gd name="T2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57">
                  <a:moveTo>
                    <a:pt x="22" y="0"/>
                  </a:moveTo>
                  <a:lnTo>
                    <a:pt x="0" y="0"/>
                  </a:lnTo>
                  <a:lnTo>
                    <a:pt x="0" y="0"/>
                  </a:lnTo>
                  <a:lnTo>
                    <a:pt x="26" y="48"/>
                  </a:lnTo>
                  <a:lnTo>
                    <a:pt x="26" y="48"/>
                  </a:lnTo>
                  <a:lnTo>
                    <a:pt x="30" y="51"/>
                  </a:lnTo>
                  <a:lnTo>
                    <a:pt x="34" y="55"/>
                  </a:lnTo>
                  <a:lnTo>
                    <a:pt x="40" y="57"/>
                  </a:lnTo>
                  <a:lnTo>
                    <a:pt x="46" y="57"/>
                  </a:lnTo>
                  <a:lnTo>
                    <a:pt x="46" y="57"/>
                  </a:lnTo>
                  <a:lnTo>
                    <a:pt x="22"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42" name="Freeform 1772">
              <a:extLst>
                <a:ext uri="{FF2B5EF4-FFF2-40B4-BE49-F238E27FC236}">
                  <a16:creationId xmlns="" xmlns:a16="http://schemas.microsoft.com/office/drawing/2014/main" id="{174616F5-0ED5-4A09-B212-79164A7821BA}"/>
                </a:ext>
              </a:extLst>
            </p:cNvPr>
            <p:cNvSpPr>
              <a:spLocks/>
            </p:cNvSpPr>
            <p:nvPr/>
          </p:nvSpPr>
          <p:spPr bwMode="auto">
            <a:xfrm>
              <a:off x="5674371" y="921034"/>
              <a:ext cx="421629" cy="312822"/>
            </a:xfrm>
            <a:custGeom>
              <a:avLst/>
              <a:gdLst>
                <a:gd name="T0" fmla="*/ 124 w 124"/>
                <a:gd name="T1" fmla="*/ 0 h 92"/>
                <a:gd name="T2" fmla="*/ 124 w 124"/>
                <a:gd name="T3" fmla="*/ 0 h 92"/>
                <a:gd name="T4" fmla="*/ 112 w 124"/>
                <a:gd name="T5" fmla="*/ 4 h 92"/>
                <a:gd name="T6" fmla="*/ 82 w 124"/>
                <a:gd name="T7" fmla="*/ 20 h 92"/>
                <a:gd name="T8" fmla="*/ 64 w 124"/>
                <a:gd name="T9" fmla="*/ 34 h 92"/>
                <a:gd name="T10" fmla="*/ 42 w 124"/>
                <a:gd name="T11" fmla="*/ 50 h 92"/>
                <a:gd name="T12" fmla="*/ 22 w 124"/>
                <a:gd name="T13" fmla="*/ 70 h 92"/>
                <a:gd name="T14" fmla="*/ 0 w 124"/>
                <a:gd name="T15" fmla="*/ 92 h 92"/>
                <a:gd name="T16" fmla="*/ 46 w 124"/>
                <a:gd name="T17" fmla="*/ 92 h 92"/>
                <a:gd name="T18" fmla="*/ 46 w 124"/>
                <a:gd name="T19" fmla="*/ 92 h 92"/>
                <a:gd name="T20" fmla="*/ 62 w 124"/>
                <a:gd name="T21" fmla="*/ 70 h 92"/>
                <a:gd name="T22" fmla="*/ 82 w 124"/>
                <a:gd name="T23" fmla="*/ 46 h 92"/>
                <a:gd name="T24" fmla="*/ 124 w 124"/>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92">
                  <a:moveTo>
                    <a:pt x="124" y="0"/>
                  </a:moveTo>
                  <a:lnTo>
                    <a:pt x="124" y="0"/>
                  </a:lnTo>
                  <a:lnTo>
                    <a:pt x="112" y="4"/>
                  </a:lnTo>
                  <a:lnTo>
                    <a:pt x="82" y="20"/>
                  </a:lnTo>
                  <a:lnTo>
                    <a:pt x="64" y="34"/>
                  </a:lnTo>
                  <a:lnTo>
                    <a:pt x="42" y="50"/>
                  </a:lnTo>
                  <a:lnTo>
                    <a:pt x="22" y="70"/>
                  </a:lnTo>
                  <a:lnTo>
                    <a:pt x="0" y="92"/>
                  </a:lnTo>
                  <a:lnTo>
                    <a:pt x="46" y="92"/>
                  </a:lnTo>
                  <a:lnTo>
                    <a:pt x="46" y="92"/>
                  </a:lnTo>
                  <a:lnTo>
                    <a:pt x="62" y="70"/>
                  </a:lnTo>
                  <a:lnTo>
                    <a:pt x="82" y="46"/>
                  </a:lnTo>
                  <a:lnTo>
                    <a:pt x="124"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43" name="Freeform 1773">
              <a:extLst>
                <a:ext uri="{FF2B5EF4-FFF2-40B4-BE49-F238E27FC236}">
                  <a16:creationId xmlns="" xmlns:a16="http://schemas.microsoft.com/office/drawing/2014/main" id="{C848FF35-966F-4544-A017-967D7EC6F791}"/>
                </a:ext>
              </a:extLst>
            </p:cNvPr>
            <p:cNvSpPr>
              <a:spLocks/>
            </p:cNvSpPr>
            <p:nvPr/>
          </p:nvSpPr>
          <p:spPr bwMode="auto">
            <a:xfrm>
              <a:off x="5674371" y="921034"/>
              <a:ext cx="421629" cy="312822"/>
            </a:xfrm>
            <a:custGeom>
              <a:avLst/>
              <a:gdLst>
                <a:gd name="T0" fmla="*/ 124 w 124"/>
                <a:gd name="T1" fmla="*/ 0 h 92"/>
                <a:gd name="T2" fmla="*/ 124 w 124"/>
                <a:gd name="T3" fmla="*/ 0 h 92"/>
                <a:gd name="T4" fmla="*/ 112 w 124"/>
                <a:gd name="T5" fmla="*/ 4 h 92"/>
                <a:gd name="T6" fmla="*/ 82 w 124"/>
                <a:gd name="T7" fmla="*/ 20 h 92"/>
                <a:gd name="T8" fmla="*/ 64 w 124"/>
                <a:gd name="T9" fmla="*/ 34 h 92"/>
                <a:gd name="T10" fmla="*/ 42 w 124"/>
                <a:gd name="T11" fmla="*/ 50 h 92"/>
                <a:gd name="T12" fmla="*/ 22 w 124"/>
                <a:gd name="T13" fmla="*/ 70 h 92"/>
                <a:gd name="T14" fmla="*/ 0 w 124"/>
                <a:gd name="T15" fmla="*/ 92 h 92"/>
                <a:gd name="T16" fmla="*/ 46 w 124"/>
                <a:gd name="T17" fmla="*/ 92 h 92"/>
                <a:gd name="T18" fmla="*/ 46 w 124"/>
                <a:gd name="T19" fmla="*/ 92 h 92"/>
                <a:gd name="T20" fmla="*/ 62 w 124"/>
                <a:gd name="T21" fmla="*/ 70 h 92"/>
                <a:gd name="T22" fmla="*/ 82 w 124"/>
                <a:gd name="T23" fmla="*/ 46 h 92"/>
                <a:gd name="T24" fmla="*/ 124 w 124"/>
                <a:gd name="T2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92">
                  <a:moveTo>
                    <a:pt x="124" y="0"/>
                  </a:moveTo>
                  <a:lnTo>
                    <a:pt x="124" y="0"/>
                  </a:lnTo>
                  <a:lnTo>
                    <a:pt x="112" y="4"/>
                  </a:lnTo>
                  <a:lnTo>
                    <a:pt x="82" y="20"/>
                  </a:lnTo>
                  <a:lnTo>
                    <a:pt x="64" y="34"/>
                  </a:lnTo>
                  <a:lnTo>
                    <a:pt x="42" y="50"/>
                  </a:lnTo>
                  <a:lnTo>
                    <a:pt x="22" y="70"/>
                  </a:lnTo>
                  <a:lnTo>
                    <a:pt x="0" y="92"/>
                  </a:lnTo>
                  <a:lnTo>
                    <a:pt x="46" y="92"/>
                  </a:lnTo>
                  <a:lnTo>
                    <a:pt x="46" y="92"/>
                  </a:lnTo>
                  <a:lnTo>
                    <a:pt x="62" y="70"/>
                  </a:lnTo>
                  <a:lnTo>
                    <a:pt x="82" y="46"/>
                  </a:lnTo>
                  <a:lnTo>
                    <a:pt x="1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4" name="Freeform 1774">
              <a:extLst>
                <a:ext uri="{FF2B5EF4-FFF2-40B4-BE49-F238E27FC236}">
                  <a16:creationId xmlns="" xmlns:a16="http://schemas.microsoft.com/office/drawing/2014/main" id="{9212CE6C-0C46-41A2-AAA8-7B2699C5211C}"/>
                </a:ext>
              </a:extLst>
            </p:cNvPr>
            <p:cNvSpPr>
              <a:spLocks/>
            </p:cNvSpPr>
            <p:nvPr/>
          </p:nvSpPr>
          <p:spPr bwMode="auto">
            <a:xfrm>
              <a:off x="5851184" y="3393006"/>
              <a:ext cx="489634" cy="20401"/>
            </a:xfrm>
            <a:prstGeom prst="ellipse">
              <a:avLst/>
            </a:pr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45" name="Freeform 1775">
              <a:extLst>
                <a:ext uri="{FF2B5EF4-FFF2-40B4-BE49-F238E27FC236}">
                  <a16:creationId xmlns="" xmlns:a16="http://schemas.microsoft.com/office/drawing/2014/main" id="{98D3183E-5EC2-43AE-BA11-A39E50B088EC}"/>
                </a:ext>
              </a:extLst>
            </p:cNvPr>
            <p:cNvSpPr>
              <a:spLocks/>
            </p:cNvSpPr>
            <p:nvPr/>
          </p:nvSpPr>
          <p:spPr bwMode="auto">
            <a:xfrm>
              <a:off x="5674371" y="1227055"/>
              <a:ext cx="843258" cy="20401"/>
            </a:xfrm>
            <a:prstGeom prst="ellipse">
              <a:avLst/>
            </a:pr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46" name="Freeform 1776">
              <a:extLst>
                <a:ext uri="{FF2B5EF4-FFF2-40B4-BE49-F238E27FC236}">
                  <a16:creationId xmlns="" xmlns:a16="http://schemas.microsoft.com/office/drawing/2014/main" id="{1A74ADC0-E8F8-4CB4-99F3-C7B8CD863906}"/>
                </a:ext>
              </a:extLst>
            </p:cNvPr>
            <p:cNvSpPr>
              <a:spLocks/>
            </p:cNvSpPr>
            <p:nvPr/>
          </p:nvSpPr>
          <p:spPr bwMode="auto">
            <a:xfrm>
              <a:off x="5694773" y="1383466"/>
              <a:ext cx="802455" cy="805857"/>
            </a:xfrm>
            <a:prstGeom prst="ellipse">
              <a:avLst/>
            </a:prstGeom>
            <a:solidFill>
              <a:srgbClr val="374C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7" name="Freeform 1777">
              <a:extLst>
                <a:ext uri="{FF2B5EF4-FFF2-40B4-BE49-F238E27FC236}">
                  <a16:creationId xmlns="" xmlns:a16="http://schemas.microsoft.com/office/drawing/2014/main" id="{4A2A5136-1D7D-428E-B798-E66348F16F70}"/>
                </a:ext>
              </a:extLst>
            </p:cNvPr>
            <p:cNvSpPr>
              <a:spLocks/>
            </p:cNvSpPr>
            <p:nvPr/>
          </p:nvSpPr>
          <p:spPr bwMode="auto">
            <a:xfrm>
              <a:off x="5694773" y="1383466"/>
              <a:ext cx="802455" cy="805857"/>
            </a:xfrm>
            <a:custGeom>
              <a:avLst/>
              <a:gdLst>
                <a:gd name="T0" fmla="*/ 0 w 236"/>
                <a:gd name="T1" fmla="*/ 118 h 237"/>
                <a:gd name="T2" fmla="*/ 0 w 236"/>
                <a:gd name="T3" fmla="*/ 118 h 237"/>
                <a:gd name="T4" fmla="*/ 0 w 236"/>
                <a:gd name="T5" fmla="*/ 106 h 237"/>
                <a:gd name="T6" fmla="*/ 2 w 236"/>
                <a:gd name="T7" fmla="*/ 94 h 237"/>
                <a:gd name="T8" fmla="*/ 8 w 236"/>
                <a:gd name="T9" fmla="*/ 72 h 237"/>
                <a:gd name="T10" fmla="*/ 20 w 236"/>
                <a:gd name="T11" fmla="*/ 52 h 237"/>
                <a:gd name="T12" fmla="*/ 34 w 236"/>
                <a:gd name="T13" fmla="*/ 34 h 237"/>
                <a:gd name="T14" fmla="*/ 52 w 236"/>
                <a:gd name="T15" fmla="*/ 20 h 237"/>
                <a:gd name="T16" fmla="*/ 72 w 236"/>
                <a:gd name="T17" fmla="*/ 10 h 237"/>
                <a:gd name="T18" fmla="*/ 94 w 236"/>
                <a:gd name="T19" fmla="*/ 2 h 237"/>
                <a:gd name="T20" fmla="*/ 106 w 236"/>
                <a:gd name="T21" fmla="*/ 0 h 237"/>
                <a:gd name="T22" fmla="*/ 118 w 236"/>
                <a:gd name="T23" fmla="*/ 0 h 237"/>
                <a:gd name="T24" fmla="*/ 118 w 236"/>
                <a:gd name="T25" fmla="*/ 0 h 237"/>
                <a:gd name="T26" fmla="*/ 130 w 236"/>
                <a:gd name="T27" fmla="*/ 0 h 237"/>
                <a:gd name="T28" fmla="*/ 142 w 236"/>
                <a:gd name="T29" fmla="*/ 2 h 237"/>
                <a:gd name="T30" fmla="*/ 164 w 236"/>
                <a:gd name="T31" fmla="*/ 10 h 237"/>
                <a:gd name="T32" fmla="*/ 184 w 236"/>
                <a:gd name="T33" fmla="*/ 20 h 237"/>
                <a:gd name="T34" fmla="*/ 202 w 236"/>
                <a:gd name="T35" fmla="*/ 34 h 237"/>
                <a:gd name="T36" fmla="*/ 216 w 236"/>
                <a:gd name="T37" fmla="*/ 52 h 237"/>
                <a:gd name="T38" fmla="*/ 228 w 236"/>
                <a:gd name="T39" fmla="*/ 72 h 237"/>
                <a:gd name="T40" fmla="*/ 234 w 236"/>
                <a:gd name="T41" fmla="*/ 94 h 237"/>
                <a:gd name="T42" fmla="*/ 236 w 236"/>
                <a:gd name="T43" fmla="*/ 106 h 237"/>
                <a:gd name="T44" fmla="*/ 236 w 236"/>
                <a:gd name="T45" fmla="*/ 118 h 237"/>
                <a:gd name="T46" fmla="*/ 236 w 236"/>
                <a:gd name="T47" fmla="*/ 118 h 237"/>
                <a:gd name="T48" fmla="*/ 236 w 236"/>
                <a:gd name="T49" fmla="*/ 129 h 237"/>
                <a:gd name="T50" fmla="*/ 234 w 236"/>
                <a:gd name="T51" fmla="*/ 141 h 237"/>
                <a:gd name="T52" fmla="*/ 228 w 236"/>
                <a:gd name="T53" fmla="*/ 163 h 237"/>
                <a:gd name="T54" fmla="*/ 216 w 236"/>
                <a:gd name="T55" fmla="*/ 185 h 237"/>
                <a:gd name="T56" fmla="*/ 202 w 236"/>
                <a:gd name="T57" fmla="*/ 201 h 237"/>
                <a:gd name="T58" fmla="*/ 184 w 236"/>
                <a:gd name="T59" fmla="*/ 217 h 237"/>
                <a:gd name="T60" fmla="*/ 164 w 236"/>
                <a:gd name="T61" fmla="*/ 227 h 237"/>
                <a:gd name="T62" fmla="*/ 142 w 236"/>
                <a:gd name="T63" fmla="*/ 235 h 237"/>
                <a:gd name="T64" fmla="*/ 130 w 236"/>
                <a:gd name="T65" fmla="*/ 235 h 237"/>
                <a:gd name="T66" fmla="*/ 118 w 236"/>
                <a:gd name="T67" fmla="*/ 237 h 237"/>
                <a:gd name="T68" fmla="*/ 118 w 236"/>
                <a:gd name="T69" fmla="*/ 237 h 237"/>
                <a:gd name="T70" fmla="*/ 106 w 236"/>
                <a:gd name="T71" fmla="*/ 235 h 237"/>
                <a:gd name="T72" fmla="*/ 94 w 236"/>
                <a:gd name="T73" fmla="*/ 235 h 237"/>
                <a:gd name="T74" fmla="*/ 72 w 236"/>
                <a:gd name="T75" fmla="*/ 227 h 237"/>
                <a:gd name="T76" fmla="*/ 52 w 236"/>
                <a:gd name="T77" fmla="*/ 217 h 237"/>
                <a:gd name="T78" fmla="*/ 34 w 236"/>
                <a:gd name="T79" fmla="*/ 201 h 237"/>
                <a:gd name="T80" fmla="*/ 20 w 236"/>
                <a:gd name="T81" fmla="*/ 185 h 237"/>
                <a:gd name="T82" fmla="*/ 8 w 236"/>
                <a:gd name="T83" fmla="*/ 163 h 237"/>
                <a:gd name="T84" fmla="*/ 2 w 236"/>
                <a:gd name="T85" fmla="*/ 141 h 237"/>
                <a:gd name="T86" fmla="*/ 0 w 236"/>
                <a:gd name="T87" fmla="*/ 129 h 237"/>
                <a:gd name="T88" fmla="*/ 0 w 236"/>
                <a:gd name="T89" fmla="*/ 11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6" h="237">
                  <a:moveTo>
                    <a:pt x="0" y="118"/>
                  </a:moveTo>
                  <a:lnTo>
                    <a:pt x="0" y="118"/>
                  </a:lnTo>
                  <a:lnTo>
                    <a:pt x="0" y="106"/>
                  </a:lnTo>
                  <a:lnTo>
                    <a:pt x="2" y="94"/>
                  </a:lnTo>
                  <a:lnTo>
                    <a:pt x="8" y="72"/>
                  </a:lnTo>
                  <a:lnTo>
                    <a:pt x="20" y="52"/>
                  </a:lnTo>
                  <a:lnTo>
                    <a:pt x="34" y="34"/>
                  </a:lnTo>
                  <a:lnTo>
                    <a:pt x="52" y="20"/>
                  </a:lnTo>
                  <a:lnTo>
                    <a:pt x="72" y="10"/>
                  </a:lnTo>
                  <a:lnTo>
                    <a:pt x="94" y="2"/>
                  </a:lnTo>
                  <a:lnTo>
                    <a:pt x="106" y="0"/>
                  </a:lnTo>
                  <a:lnTo>
                    <a:pt x="118" y="0"/>
                  </a:lnTo>
                  <a:lnTo>
                    <a:pt x="118" y="0"/>
                  </a:lnTo>
                  <a:lnTo>
                    <a:pt x="130" y="0"/>
                  </a:lnTo>
                  <a:lnTo>
                    <a:pt x="142" y="2"/>
                  </a:lnTo>
                  <a:lnTo>
                    <a:pt x="164" y="10"/>
                  </a:lnTo>
                  <a:lnTo>
                    <a:pt x="184" y="20"/>
                  </a:lnTo>
                  <a:lnTo>
                    <a:pt x="202" y="34"/>
                  </a:lnTo>
                  <a:lnTo>
                    <a:pt x="216" y="52"/>
                  </a:lnTo>
                  <a:lnTo>
                    <a:pt x="228" y="72"/>
                  </a:lnTo>
                  <a:lnTo>
                    <a:pt x="234" y="94"/>
                  </a:lnTo>
                  <a:lnTo>
                    <a:pt x="236" y="106"/>
                  </a:lnTo>
                  <a:lnTo>
                    <a:pt x="236" y="118"/>
                  </a:lnTo>
                  <a:lnTo>
                    <a:pt x="236" y="118"/>
                  </a:lnTo>
                  <a:lnTo>
                    <a:pt x="236" y="129"/>
                  </a:lnTo>
                  <a:lnTo>
                    <a:pt x="234" y="141"/>
                  </a:lnTo>
                  <a:lnTo>
                    <a:pt x="228" y="163"/>
                  </a:lnTo>
                  <a:lnTo>
                    <a:pt x="216" y="185"/>
                  </a:lnTo>
                  <a:lnTo>
                    <a:pt x="202" y="201"/>
                  </a:lnTo>
                  <a:lnTo>
                    <a:pt x="184" y="217"/>
                  </a:lnTo>
                  <a:lnTo>
                    <a:pt x="164" y="227"/>
                  </a:lnTo>
                  <a:lnTo>
                    <a:pt x="142" y="235"/>
                  </a:lnTo>
                  <a:lnTo>
                    <a:pt x="130" y="235"/>
                  </a:lnTo>
                  <a:lnTo>
                    <a:pt x="118" y="237"/>
                  </a:lnTo>
                  <a:lnTo>
                    <a:pt x="118" y="237"/>
                  </a:lnTo>
                  <a:lnTo>
                    <a:pt x="106" y="235"/>
                  </a:lnTo>
                  <a:lnTo>
                    <a:pt x="94" y="235"/>
                  </a:lnTo>
                  <a:lnTo>
                    <a:pt x="72" y="227"/>
                  </a:lnTo>
                  <a:lnTo>
                    <a:pt x="52" y="217"/>
                  </a:lnTo>
                  <a:lnTo>
                    <a:pt x="34" y="201"/>
                  </a:lnTo>
                  <a:lnTo>
                    <a:pt x="20" y="185"/>
                  </a:lnTo>
                  <a:lnTo>
                    <a:pt x="8" y="163"/>
                  </a:lnTo>
                  <a:lnTo>
                    <a:pt x="2" y="141"/>
                  </a:lnTo>
                  <a:lnTo>
                    <a:pt x="0" y="129"/>
                  </a:lnTo>
                  <a:lnTo>
                    <a:pt x="0" y="1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8" name="Freeform 1778">
              <a:extLst>
                <a:ext uri="{FF2B5EF4-FFF2-40B4-BE49-F238E27FC236}">
                  <a16:creationId xmlns="" xmlns:a16="http://schemas.microsoft.com/office/drawing/2014/main" id="{1DFCE8B3-C139-4587-B9AA-ABC8D55942E0}"/>
                </a:ext>
              </a:extLst>
            </p:cNvPr>
            <p:cNvSpPr>
              <a:spLocks/>
            </p:cNvSpPr>
            <p:nvPr/>
          </p:nvSpPr>
          <p:spPr bwMode="auto">
            <a:xfrm>
              <a:off x="5694773" y="1369865"/>
              <a:ext cx="802455" cy="792256"/>
            </a:xfrm>
            <a:prstGeom prst="ellipse">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49" name="Freeform 1779">
              <a:extLst>
                <a:ext uri="{FF2B5EF4-FFF2-40B4-BE49-F238E27FC236}">
                  <a16:creationId xmlns="" xmlns:a16="http://schemas.microsoft.com/office/drawing/2014/main" id="{03298ED0-E9A5-459C-A610-4E5723AAEDED}"/>
                </a:ext>
              </a:extLst>
            </p:cNvPr>
            <p:cNvSpPr>
              <a:spLocks/>
            </p:cNvSpPr>
            <p:nvPr/>
          </p:nvSpPr>
          <p:spPr bwMode="auto">
            <a:xfrm>
              <a:off x="5694773" y="1369865"/>
              <a:ext cx="802455" cy="792256"/>
            </a:xfrm>
            <a:custGeom>
              <a:avLst/>
              <a:gdLst>
                <a:gd name="T0" fmla="*/ 0 w 236"/>
                <a:gd name="T1" fmla="*/ 118 h 233"/>
                <a:gd name="T2" fmla="*/ 0 w 236"/>
                <a:gd name="T3" fmla="*/ 118 h 233"/>
                <a:gd name="T4" fmla="*/ 2 w 236"/>
                <a:gd name="T5" fmla="*/ 106 h 233"/>
                <a:gd name="T6" fmla="*/ 4 w 236"/>
                <a:gd name="T7" fmla="*/ 94 h 233"/>
                <a:gd name="T8" fmla="*/ 10 w 236"/>
                <a:gd name="T9" fmla="*/ 72 h 233"/>
                <a:gd name="T10" fmla="*/ 20 w 236"/>
                <a:gd name="T11" fmla="*/ 52 h 233"/>
                <a:gd name="T12" fmla="*/ 36 w 236"/>
                <a:gd name="T13" fmla="*/ 36 h 233"/>
                <a:gd name="T14" fmla="*/ 52 w 236"/>
                <a:gd name="T15" fmla="*/ 20 h 233"/>
                <a:gd name="T16" fmla="*/ 72 w 236"/>
                <a:gd name="T17" fmla="*/ 10 h 233"/>
                <a:gd name="T18" fmla="*/ 94 w 236"/>
                <a:gd name="T19" fmla="*/ 4 h 233"/>
                <a:gd name="T20" fmla="*/ 106 w 236"/>
                <a:gd name="T21" fmla="*/ 2 h 233"/>
                <a:gd name="T22" fmla="*/ 118 w 236"/>
                <a:gd name="T23" fmla="*/ 0 h 233"/>
                <a:gd name="T24" fmla="*/ 118 w 236"/>
                <a:gd name="T25" fmla="*/ 0 h 233"/>
                <a:gd name="T26" fmla="*/ 130 w 236"/>
                <a:gd name="T27" fmla="*/ 2 h 233"/>
                <a:gd name="T28" fmla="*/ 142 w 236"/>
                <a:gd name="T29" fmla="*/ 4 h 233"/>
                <a:gd name="T30" fmla="*/ 164 w 236"/>
                <a:gd name="T31" fmla="*/ 10 h 233"/>
                <a:gd name="T32" fmla="*/ 184 w 236"/>
                <a:gd name="T33" fmla="*/ 20 h 233"/>
                <a:gd name="T34" fmla="*/ 200 w 236"/>
                <a:gd name="T35" fmla="*/ 36 h 233"/>
                <a:gd name="T36" fmla="*/ 216 w 236"/>
                <a:gd name="T37" fmla="*/ 52 h 233"/>
                <a:gd name="T38" fmla="*/ 226 w 236"/>
                <a:gd name="T39" fmla="*/ 72 h 233"/>
                <a:gd name="T40" fmla="*/ 232 w 236"/>
                <a:gd name="T41" fmla="*/ 94 h 233"/>
                <a:gd name="T42" fmla="*/ 234 w 236"/>
                <a:gd name="T43" fmla="*/ 106 h 233"/>
                <a:gd name="T44" fmla="*/ 236 w 236"/>
                <a:gd name="T45" fmla="*/ 118 h 233"/>
                <a:gd name="T46" fmla="*/ 236 w 236"/>
                <a:gd name="T47" fmla="*/ 118 h 233"/>
                <a:gd name="T48" fmla="*/ 234 w 236"/>
                <a:gd name="T49" fmla="*/ 129 h 233"/>
                <a:gd name="T50" fmla="*/ 232 w 236"/>
                <a:gd name="T51" fmla="*/ 141 h 233"/>
                <a:gd name="T52" fmla="*/ 226 w 236"/>
                <a:gd name="T53" fmla="*/ 163 h 233"/>
                <a:gd name="T54" fmla="*/ 216 w 236"/>
                <a:gd name="T55" fmla="*/ 183 h 233"/>
                <a:gd name="T56" fmla="*/ 200 w 236"/>
                <a:gd name="T57" fmla="*/ 199 h 233"/>
                <a:gd name="T58" fmla="*/ 184 w 236"/>
                <a:gd name="T59" fmla="*/ 213 h 233"/>
                <a:gd name="T60" fmla="*/ 164 w 236"/>
                <a:gd name="T61" fmla="*/ 225 h 233"/>
                <a:gd name="T62" fmla="*/ 142 w 236"/>
                <a:gd name="T63" fmla="*/ 231 h 233"/>
                <a:gd name="T64" fmla="*/ 130 w 236"/>
                <a:gd name="T65" fmla="*/ 233 h 233"/>
                <a:gd name="T66" fmla="*/ 118 w 236"/>
                <a:gd name="T67" fmla="*/ 233 h 233"/>
                <a:gd name="T68" fmla="*/ 118 w 236"/>
                <a:gd name="T69" fmla="*/ 233 h 233"/>
                <a:gd name="T70" fmla="*/ 106 w 236"/>
                <a:gd name="T71" fmla="*/ 233 h 233"/>
                <a:gd name="T72" fmla="*/ 94 w 236"/>
                <a:gd name="T73" fmla="*/ 231 h 233"/>
                <a:gd name="T74" fmla="*/ 72 w 236"/>
                <a:gd name="T75" fmla="*/ 225 h 233"/>
                <a:gd name="T76" fmla="*/ 52 w 236"/>
                <a:gd name="T77" fmla="*/ 213 h 233"/>
                <a:gd name="T78" fmla="*/ 36 w 236"/>
                <a:gd name="T79" fmla="*/ 199 h 233"/>
                <a:gd name="T80" fmla="*/ 20 w 236"/>
                <a:gd name="T81" fmla="*/ 183 h 233"/>
                <a:gd name="T82" fmla="*/ 10 w 236"/>
                <a:gd name="T83" fmla="*/ 163 h 233"/>
                <a:gd name="T84" fmla="*/ 4 w 236"/>
                <a:gd name="T85" fmla="*/ 141 h 233"/>
                <a:gd name="T86" fmla="*/ 2 w 236"/>
                <a:gd name="T87" fmla="*/ 129 h 233"/>
                <a:gd name="T88" fmla="*/ 0 w 236"/>
                <a:gd name="T89" fmla="*/ 11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6" h="233">
                  <a:moveTo>
                    <a:pt x="0" y="118"/>
                  </a:moveTo>
                  <a:lnTo>
                    <a:pt x="0" y="118"/>
                  </a:lnTo>
                  <a:lnTo>
                    <a:pt x="2" y="106"/>
                  </a:lnTo>
                  <a:lnTo>
                    <a:pt x="4" y="94"/>
                  </a:lnTo>
                  <a:lnTo>
                    <a:pt x="10" y="72"/>
                  </a:lnTo>
                  <a:lnTo>
                    <a:pt x="20" y="52"/>
                  </a:lnTo>
                  <a:lnTo>
                    <a:pt x="36" y="36"/>
                  </a:lnTo>
                  <a:lnTo>
                    <a:pt x="52" y="20"/>
                  </a:lnTo>
                  <a:lnTo>
                    <a:pt x="72" y="10"/>
                  </a:lnTo>
                  <a:lnTo>
                    <a:pt x="94" y="4"/>
                  </a:lnTo>
                  <a:lnTo>
                    <a:pt x="106" y="2"/>
                  </a:lnTo>
                  <a:lnTo>
                    <a:pt x="118" y="0"/>
                  </a:lnTo>
                  <a:lnTo>
                    <a:pt x="118" y="0"/>
                  </a:lnTo>
                  <a:lnTo>
                    <a:pt x="130" y="2"/>
                  </a:lnTo>
                  <a:lnTo>
                    <a:pt x="142" y="4"/>
                  </a:lnTo>
                  <a:lnTo>
                    <a:pt x="164" y="10"/>
                  </a:lnTo>
                  <a:lnTo>
                    <a:pt x="184" y="20"/>
                  </a:lnTo>
                  <a:lnTo>
                    <a:pt x="200" y="36"/>
                  </a:lnTo>
                  <a:lnTo>
                    <a:pt x="216" y="52"/>
                  </a:lnTo>
                  <a:lnTo>
                    <a:pt x="226" y="72"/>
                  </a:lnTo>
                  <a:lnTo>
                    <a:pt x="232" y="94"/>
                  </a:lnTo>
                  <a:lnTo>
                    <a:pt x="234" y="106"/>
                  </a:lnTo>
                  <a:lnTo>
                    <a:pt x="236" y="118"/>
                  </a:lnTo>
                  <a:lnTo>
                    <a:pt x="236" y="118"/>
                  </a:lnTo>
                  <a:lnTo>
                    <a:pt x="234" y="129"/>
                  </a:lnTo>
                  <a:lnTo>
                    <a:pt x="232" y="141"/>
                  </a:lnTo>
                  <a:lnTo>
                    <a:pt x="226" y="163"/>
                  </a:lnTo>
                  <a:lnTo>
                    <a:pt x="216" y="183"/>
                  </a:lnTo>
                  <a:lnTo>
                    <a:pt x="200" y="199"/>
                  </a:lnTo>
                  <a:lnTo>
                    <a:pt x="184" y="213"/>
                  </a:lnTo>
                  <a:lnTo>
                    <a:pt x="164" y="225"/>
                  </a:lnTo>
                  <a:lnTo>
                    <a:pt x="142" y="231"/>
                  </a:lnTo>
                  <a:lnTo>
                    <a:pt x="130" y="233"/>
                  </a:lnTo>
                  <a:lnTo>
                    <a:pt x="118" y="233"/>
                  </a:lnTo>
                  <a:lnTo>
                    <a:pt x="118" y="233"/>
                  </a:lnTo>
                  <a:lnTo>
                    <a:pt x="106" y="233"/>
                  </a:lnTo>
                  <a:lnTo>
                    <a:pt x="94" y="231"/>
                  </a:lnTo>
                  <a:lnTo>
                    <a:pt x="72" y="225"/>
                  </a:lnTo>
                  <a:lnTo>
                    <a:pt x="52" y="213"/>
                  </a:lnTo>
                  <a:lnTo>
                    <a:pt x="36" y="199"/>
                  </a:lnTo>
                  <a:lnTo>
                    <a:pt x="20" y="183"/>
                  </a:lnTo>
                  <a:lnTo>
                    <a:pt x="10" y="163"/>
                  </a:lnTo>
                  <a:lnTo>
                    <a:pt x="4" y="141"/>
                  </a:lnTo>
                  <a:lnTo>
                    <a:pt x="2" y="129"/>
                  </a:lnTo>
                  <a:lnTo>
                    <a:pt x="0" y="1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0" name="Freeform 1780">
              <a:extLst>
                <a:ext uri="{FF2B5EF4-FFF2-40B4-BE49-F238E27FC236}">
                  <a16:creationId xmlns="" xmlns:a16="http://schemas.microsoft.com/office/drawing/2014/main" id="{DFD60D76-51E4-4538-B959-C886C1B72D6D}"/>
                </a:ext>
              </a:extLst>
            </p:cNvPr>
            <p:cNvSpPr>
              <a:spLocks/>
            </p:cNvSpPr>
            <p:nvPr/>
          </p:nvSpPr>
          <p:spPr bwMode="auto">
            <a:xfrm>
              <a:off x="5776378" y="1451471"/>
              <a:ext cx="639244" cy="635845"/>
            </a:xfrm>
            <a:prstGeom prst="ellipse">
              <a:avLst/>
            </a:prstGeom>
            <a:gradFill>
              <a:gsLst>
                <a:gs pos="0">
                  <a:schemeClr val="accent1"/>
                </a:gs>
                <a:gs pos="100000">
                  <a:schemeClr val="accent2"/>
                </a:gs>
              </a:gsLst>
              <a:lin ang="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3351" name="Freeform 1781">
              <a:extLst>
                <a:ext uri="{FF2B5EF4-FFF2-40B4-BE49-F238E27FC236}">
                  <a16:creationId xmlns="" xmlns:a16="http://schemas.microsoft.com/office/drawing/2014/main" id="{3B4B2A49-8B93-4E88-8FEC-425011422B03}"/>
                </a:ext>
              </a:extLst>
            </p:cNvPr>
            <p:cNvSpPr>
              <a:spLocks/>
            </p:cNvSpPr>
            <p:nvPr/>
          </p:nvSpPr>
          <p:spPr bwMode="auto">
            <a:xfrm>
              <a:off x="5776378" y="1451471"/>
              <a:ext cx="639244" cy="635845"/>
            </a:xfrm>
            <a:custGeom>
              <a:avLst/>
              <a:gdLst>
                <a:gd name="T0" fmla="*/ 0 w 188"/>
                <a:gd name="T1" fmla="*/ 94 h 187"/>
                <a:gd name="T2" fmla="*/ 0 w 188"/>
                <a:gd name="T3" fmla="*/ 94 h 187"/>
                <a:gd name="T4" fmla="*/ 2 w 188"/>
                <a:gd name="T5" fmla="*/ 74 h 187"/>
                <a:gd name="T6" fmla="*/ 8 w 188"/>
                <a:gd name="T7" fmla="*/ 58 h 187"/>
                <a:gd name="T8" fmla="*/ 16 w 188"/>
                <a:gd name="T9" fmla="*/ 42 h 187"/>
                <a:gd name="T10" fmla="*/ 28 w 188"/>
                <a:gd name="T11" fmla="*/ 28 h 187"/>
                <a:gd name="T12" fmla="*/ 42 w 188"/>
                <a:gd name="T13" fmla="*/ 16 h 187"/>
                <a:gd name="T14" fmla="*/ 58 w 188"/>
                <a:gd name="T15" fmla="*/ 8 h 187"/>
                <a:gd name="T16" fmla="*/ 76 w 188"/>
                <a:gd name="T17" fmla="*/ 2 h 187"/>
                <a:gd name="T18" fmla="*/ 94 w 188"/>
                <a:gd name="T19" fmla="*/ 0 h 187"/>
                <a:gd name="T20" fmla="*/ 94 w 188"/>
                <a:gd name="T21" fmla="*/ 0 h 187"/>
                <a:gd name="T22" fmla="*/ 112 w 188"/>
                <a:gd name="T23" fmla="*/ 2 h 187"/>
                <a:gd name="T24" fmla="*/ 130 w 188"/>
                <a:gd name="T25" fmla="*/ 8 h 187"/>
                <a:gd name="T26" fmla="*/ 146 w 188"/>
                <a:gd name="T27" fmla="*/ 16 h 187"/>
                <a:gd name="T28" fmla="*/ 160 w 188"/>
                <a:gd name="T29" fmla="*/ 28 h 187"/>
                <a:gd name="T30" fmla="*/ 172 w 188"/>
                <a:gd name="T31" fmla="*/ 42 h 187"/>
                <a:gd name="T32" fmla="*/ 180 w 188"/>
                <a:gd name="T33" fmla="*/ 58 h 187"/>
                <a:gd name="T34" fmla="*/ 186 w 188"/>
                <a:gd name="T35" fmla="*/ 74 h 187"/>
                <a:gd name="T36" fmla="*/ 188 w 188"/>
                <a:gd name="T37" fmla="*/ 94 h 187"/>
                <a:gd name="T38" fmla="*/ 188 w 188"/>
                <a:gd name="T39" fmla="*/ 94 h 187"/>
                <a:gd name="T40" fmla="*/ 186 w 188"/>
                <a:gd name="T41" fmla="*/ 111 h 187"/>
                <a:gd name="T42" fmla="*/ 180 w 188"/>
                <a:gd name="T43" fmla="*/ 129 h 187"/>
                <a:gd name="T44" fmla="*/ 172 w 188"/>
                <a:gd name="T45" fmla="*/ 145 h 187"/>
                <a:gd name="T46" fmla="*/ 160 w 188"/>
                <a:gd name="T47" fmla="*/ 159 h 187"/>
                <a:gd name="T48" fmla="*/ 146 w 188"/>
                <a:gd name="T49" fmla="*/ 171 h 187"/>
                <a:gd name="T50" fmla="*/ 130 w 188"/>
                <a:gd name="T51" fmla="*/ 179 h 187"/>
                <a:gd name="T52" fmla="*/ 112 w 188"/>
                <a:gd name="T53" fmla="*/ 185 h 187"/>
                <a:gd name="T54" fmla="*/ 94 w 188"/>
                <a:gd name="T55" fmla="*/ 187 h 187"/>
                <a:gd name="T56" fmla="*/ 94 w 188"/>
                <a:gd name="T57" fmla="*/ 187 h 187"/>
                <a:gd name="T58" fmla="*/ 76 w 188"/>
                <a:gd name="T59" fmla="*/ 185 h 187"/>
                <a:gd name="T60" fmla="*/ 58 w 188"/>
                <a:gd name="T61" fmla="*/ 179 h 187"/>
                <a:gd name="T62" fmla="*/ 42 w 188"/>
                <a:gd name="T63" fmla="*/ 171 h 187"/>
                <a:gd name="T64" fmla="*/ 28 w 188"/>
                <a:gd name="T65" fmla="*/ 159 h 187"/>
                <a:gd name="T66" fmla="*/ 16 w 188"/>
                <a:gd name="T67" fmla="*/ 145 h 187"/>
                <a:gd name="T68" fmla="*/ 8 w 188"/>
                <a:gd name="T69" fmla="*/ 129 h 187"/>
                <a:gd name="T70" fmla="*/ 2 w 188"/>
                <a:gd name="T71" fmla="*/ 111 h 187"/>
                <a:gd name="T72" fmla="*/ 0 w 188"/>
                <a:gd name="T73" fmla="*/ 9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8" h="187">
                  <a:moveTo>
                    <a:pt x="0" y="94"/>
                  </a:moveTo>
                  <a:lnTo>
                    <a:pt x="0" y="94"/>
                  </a:lnTo>
                  <a:lnTo>
                    <a:pt x="2" y="74"/>
                  </a:lnTo>
                  <a:lnTo>
                    <a:pt x="8" y="58"/>
                  </a:lnTo>
                  <a:lnTo>
                    <a:pt x="16" y="42"/>
                  </a:lnTo>
                  <a:lnTo>
                    <a:pt x="28" y="28"/>
                  </a:lnTo>
                  <a:lnTo>
                    <a:pt x="42" y="16"/>
                  </a:lnTo>
                  <a:lnTo>
                    <a:pt x="58" y="8"/>
                  </a:lnTo>
                  <a:lnTo>
                    <a:pt x="76" y="2"/>
                  </a:lnTo>
                  <a:lnTo>
                    <a:pt x="94" y="0"/>
                  </a:lnTo>
                  <a:lnTo>
                    <a:pt x="94" y="0"/>
                  </a:lnTo>
                  <a:lnTo>
                    <a:pt x="112" y="2"/>
                  </a:lnTo>
                  <a:lnTo>
                    <a:pt x="130" y="8"/>
                  </a:lnTo>
                  <a:lnTo>
                    <a:pt x="146" y="16"/>
                  </a:lnTo>
                  <a:lnTo>
                    <a:pt x="160" y="28"/>
                  </a:lnTo>
                  <a:lnTo>
                    <a:pt x="172" y="42"/>
                  </a:lnTo>
                  <a:lnTo>
                    <a:pt x="180" y="58"/>
                  </a:lnTo>
                  <a:lnTo>
                    <a:pt x="186" y="74"/>
                  </a:lnTo>
                  <a:lnTo>
                    <a:pt x="188" y="94"/>
                  </a:lnTo>
                  <a:lnTo>
                    <a:pt x="188" y="94"/>
                  </a:lnTo>
                  <a:lnTo>
                    <a:pt x="186" y="111"/>
                  </a:lnTo>
                  <a:lnTo>
                    <a:pt x="180" y="129"/>
                  </a:lnTo>
                  <a:lnTo>
                    <a:pt x="172" y="145"/>
                  </a:lnTo>
                  <a:lnTo>
                    <a:pt x="160" y="159"/>
                  </a:lnTo>
                  <a:lnTo>
                    <a:pt x="146" y="171"/>
                  </a:lnTo>
                  <a:lnTo>
                    <a:pt x="130" y="179"/>
                  </a:lnTo>
                  <a:lnTo>
                    <a:pt x="112" y="185"/>
                  </a:lnTo>
                  <a:lnTo>
                    <a:pt x="94" y="187"/>
                  </a:lnTo>
                  <a:lnTo>
                    <a:pt x="94" y="187"/>
                  </a:lnTo>
                  <a:lnTo>
                    <a:pt x="76" y="185"/>
                  </a:lnTo>
                  <a:lnTo>
                    <a:pt x="58" y="179"/>
                  </a:lnTo>
                  <a:lnTo>
                    <a:pt x="42" y="171"/>
                  </a:lnTo>
                  <a:lnTo>
                    <a:pt x="28" y="159"/>
                  </a:lnTo>
                  <a:lnTo>
                    <a:pt x="16" y="145"/>
                  </a:lnTo>
                  <a:lnTo>
                    <a:pt x="8" y="129"/>
                  </a:lnTo>
                  <a:lnTo>
                    <a:pt x="2" y="111"/>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2" name="Freeform 1782">
              <a:extLst>
                <a:ext uri="{FF2B5EF4-FFF2-40B4-BE49-F238E27FC236}">
                  <a16:creationId xmlns="" xmlns:a16="http://schemas.microsoft.com/office/drawing/2014/main" id="{E16CFF00-525B-49EE-BA00-30F27880B456}"/>
                </a:ext>
              </a:extLst>
            </p:cNvPr>
            <p:cNvSpPr>
              <a:spLocks/>
            </p:cNvSpPr>
            <p:nvPr/>
          </p:nvSpPr>
          <p:spPr bwMode="auto">
            <a:xfrm>
              <a:off x="5837583" y="1512675"/>
              <a:ext cx="516836" cy="513436"/>
            </a:xfrm>
            <a:prstGeom prst="ellipse">
              <a:avLst/>
            </a:pr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3" name="Freeform 1783">
              <a:extLst>
                <a:ext uri="{FF2B5EF4-FFF2-40B4-BE49-F238E27FC236}">
                  <a16:creationId xmlns="" xmlns:a16="http://schemas.microsoft.com/office/drawing/2014/main" id="{DE6BE473-1BA0-4265-98AB-60338E2E6705}"/>
                </a:ext>
              </a:extLst>
            </p:cNvPr>
            <p:cNvSpPr>
              <a:spLocks/>
            </p:cNvSpPr>
            <p:nvPr/>
          </p:nvSpPr>
          <p:spPr bwMode="auto">
            <a:xfrm>
              <a:off x="5837583" y="1512675"/>
              <a:ext cx="516836" cy="513436"/>
            </a:xfrm>
            <a:custGeom>
              <a:avLst/>
              <a:gdLst>
                <a:gd name="T0" fmla="*/ 152 w 152"/>
                <a:gd name="T1" fmla="*/ 76 h 151"/>
                <a:gd name="T2" fmla="*/ 152 w 152"/>
                <a:gd name="T3" fmla="*/ 76 h 151"/>
                <a:gd name="T4" fmla="*/ 152 w 152"/>
                <a:gd name="T5" fmla="*/ 91 h 151"/>
                <a:gd name="T6" fmla="*/ 146 w 152"/>
                <a:gd name="T7" fmla="*/ 105 h 151"/>
                <a:gd name="T8" fmla="*/ 140 w 152"/>
                <a:gd name="T9" fmla="*/ 117 h 151"/>
                <a:gd name="T10" fmla="*/ 130 w 152"/>
                <a:gd name="T11" fmla="*/ 129 h 151"/>
                <a:gd name="T12" fmla="*/ 118 w 152"/>
                <a:gd name="T13" fmla="*/ 139 h 151"/>
                <a:gd name="T14" fmla="*/ 106 w 152"/>
                <a:gd name="T15" fmla="*/ 145 h 151"/>
                <a:gd name="T16" fmla="*/ 92 w 152"/>
                <a:gd name="T17" fmla="*/ 149 h 151"/>
                <a:gd name="T18" fmla="*/ 76 w 152"/>
                <a:gd name="T19" fmla="*/ 151 h 151"/>
                <a:gd name="T20" fmla="*/ 76 w 152"/>
                <a:gd name="T21" fmla="*/ 151 h 151"/>
                <a:gd name="T22" fmla="*/ 60 w 152"/>
                <a:gd name="T23" fmla="*/ 149 h 151"/>
                <a:gd name="T24" fmla="*/ 46 w 152"/>
                <a:gd name="T25" fmla="*/ 145 h 151"/>
                <a:gd name="T26" fmla="*/ 34 w 152"/>
                <a:gd name="T27" fmla="*/ 139 h 151"/>
                <a:gd name="T28" fmla="*/ 22 w 152"/>
                <a:gd name="T29" fmla="*/ 129 h 151"/>
                <a:gd name="T30" fmla="*/ 12 w 152"/>
                <a:gd name="T31" fmla="*/ 117 h 151"/>
                <a:gd name="T32" fmla="*/ 6 w 152"/>
                <a:gd name="T33" fmla="*/ 105 h 151"/>
                <a:gd name="T34" fmla="*/ 0 w 152"/>
                <a:gd name="T35" fmla="*/ 91 h 151"/>
                <a:gd name="T36" fmla="*/ 0 w 152"/>
                <a:gd name="T37" fmla="*/ 76 h 151"/>
                <a:gd name="T38" fmla="*/ 0 w 152"/>
                <a:gd name="T39" fmla="*/ 76 h 151"/>
                <a:gd name="T40" fmla="*/ 0 w 152"/>
                <a:gd name="T41" fmla="*/ 60 h 151"/>
                <a:gd name="T42" fmla="*/ 6 w 152"/>
                <a:gd name="T43" fmla="*/ 46 h 151"/>
                <a:gd name="T44" fmla="*/ 12 w 152"/>
                <a:gd name="T45" fmla="*/ 32 h 151"/>
                <a:gd name="T46" fmla="*/ 22 w 152"/>
                <a:gd name="T47" fmla="*/ 22 h 151"/>
                <a:gd name="T48" fmla="*/ 34 w 152"/>
                <a:gd name="T49" fmla="*/ 12 h 151"/>
                <a:gd name="T50" fmla="*/ 46 w 152"/>
                <a:gd name="T51" fmla="*/ 6 h 151"/>
                <a:gd name="T52" fmla="*/ 60 w 152"/>
                <a:gd name="T53" fmla="*/ 0 h 151"/>
                <a:gd name="T54" fmla="*/ 76 w 152"/>
                <a:gd name="T55" fmla="*/ 0 h 151"/>
                <a:gd name="T56" fmla="*/ 76 w 152"/>
                <a:gd name="T57" fmla="*/ 0 h 151"/>
                <a:gd name="T58" fmla="*/ 92 w 152"/>
                <a:gd name="T59" fmla="*/ 0 h 151"/>
                <a:gd name="T60" fmla="*/ 106 w 152"/>
                <a:gd name="T61" fmla="*/ 6 h 151"/>
                <a:gd name="T62" fmla="*/ 118 w 152"/>
                <a:gd name="T63" fmla="*/ 12 h 151"/>
                <a:gd name="T64" fmla="*/ 130 w 152"/>
                <a:gd name="T65" fmla="*/ 22 h 151"/>
                <a:gd name="T66" fmla="*/ 140 w 152"/>
                <a:gd name="T67" fmla="*/ 32 h 151"/>
                <a:gd name="T68" fmla="*/ 146 w 152"/>
                <a:gd name="T69" fmla="*/ 46 h 151"/>
                <a:gd name="T70" fmla="*/ 152 w 152"/>
                <a:gd name="T71" fmla="*/ 60 h 151"/>
                <a:gd name="T72" fmla="*/ 152 w 152"/>
                <a:gd name="T73" fmla="*/ 7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2" h="151">
                  <a:moveTo>
                    <a:pt x="152" y="76"/>
                  </a:moveTo>
                  <a:lnTo>
                    <a:pt x="152" y="76"/>
                  </a:lnTo>
                  <a:lnTo>
                    <a:pt x="152" y="91"/>
                  </a:lnTo>
                  <a:lnTo>
                    <a:pt x="146" y="105"/>
                  </a:lnTo>
                  <a:lnTo>
                    <a:pt x="140" y="117"/>
                  </a:lnTo>
                  <a:lnTo>
                    <a:pt x="130" y="129"/>
                  </a:lnTo>
                  <a:lnTo>
                    <a:pt x="118" y="139"/>
                  </a:lnTo>
                  <a:lnTo>
                    <a:pt x="106" y="145"/>
                  </a:lnTo>
                  <a:lnTo>
                    <a:pt x="92" y="149"/>
                  </a:lnTo>
                  <a:lnTo>
                    <a:pt x="76" y="151"/>
                  </a:lnTo>
                  <a:lnTo>
                    <a:pt x="76" y="151"/>
                  </a:lnTo>
                  <a:lnTo>
                    <a:pt x="60" y="149"/>
                  </a:lnTo>
                  <a:lnTo>
                    <a:pt x="46" y="145"/>
                  </a:lnTo>
                  <a:lnTo>
                    <a:pt x="34" y="139"/>
                  </a:lnTo>
                  <a:lnTo>
                    <a:pt x="22" y="129"/>
                  </a:lnTo>
                  <a:lnTo>
                    <a:pt x="12" y="117"/>
                  </a:lnTo>
                  <a:lnTo>
                    <a:pt x="6" y="105"/>
                  </a:lnTo>
                  <a:lnTo>
                    <a:pt x="0" y="91"/>
                  </a:lnTo>
                  <a:lnTo>
                    <a:pt x="0" y="76"/>
                  </a:lnTo>
                  <a:lnTo>
                    <a:pt x="0" y="76"/>
                  </a:lnTo>
                  <a:lnTo>
                    <a:pt x="0" y="60"/>
                  </a:lnTo>
                  <a:lnTo>
                    <a:pt x="6" y="46"/>
                  </a:lnTo>
                  <a:lnTo>
                    <a:pt x="12" y="32"/>
                  </a:lnTo>
                  <a:lnTo>
                    <a:pt x="22" y="22"/>
                  </a:lnTo>
                  <a:lnTo>
                    <a:pt x="34" y="12"/>
                  </a:lnTo>
                  <a:lnTo>
                    <a:pt x="46" y="6"/>
                  </a:lnTo>
                  <a:lnTo>
                    <a:pt x="60" y="0"/>
                  </a:lnTo>
                  <a:lnTo>
                    <a:pt x="76" y="0"/>
                  </a:lnTo>
                  <a:lnTo>
                    <a:pt x="76" y="0"/>
                  </a:lnTo>
                  <a:lnTo>
                    <a:pt x="92" y="0"/>
                  </a:lnTo>
                  <a:lnTo>
                    <a:pt x="106" y="6"/>
                  </a:lnTo>
                  <a:lnTo>
                    <a:pt x="118" y="12"/>
                  </a:lnTo>
                  <a:lnTo>
                    <a:pt x="130" y="22"/>
                  </a:lnTo>
                  <a:lnTo>
                    <a:pt x="140" y="32"/>
                  </a:lnTo>
                  <a:lnTo>
                    <a:pt x="146" y="46"/>
                  </a:lnTo>
                  <a:lnTo>
                    <a:pt x="152" y="60"/>
                  </a:lnTo>
                  <a:lnTo>
                    <a:pt x="152" y="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4" name="Freeform 1784">
              <a:extLst>
                <a:ext uri="{FF2B5EF4-FFF2-40B4-BE49-F238E27FC236}">
                  <a16:creationId xmlns="" xmlns:a16="http://schemas.microsoft.com/office/drawing/2014/main" id="{69BD07B9-E38C-4EE7-922F-430D0F86DFC5}"/>
                </a:ext>
              </a:extLst>
            </p:cNvPr>
            <p:cNvSpPr>
              <a:spLocks/>
            </p:cNvSpPr>
            <p:nvPr/>
          </p:nvSpPr>
          <p:spPr bwMode="auto">
            <a:xfrm rot="2700000">
              <a:off x="5943708" y="1528635"/>
              <a:ext cx="108808" cy="264301"/>
            </a:xfrm>
            <a:prstGeom prst="moon">
              <a:avLst/>
            </a:prstGeom>
            <a:solidFill>
              <a:srgbClr val="CFD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5" name="Freeform 1785">
              <a:extLst>
                <a:ext uri="{FF2B5EF4-FFF2-40B4-BE49-F238E27FC236}">
                  <a16:creationId xmlns="" xmlns:a16="http://schemas.microsoft.com/office/drawing/2014/main" id="{D2778E3A-A8D4-43FD-B0BD-5062CD2A3710}"/>
                </a:ext>
              </a:extLst>
            </p:cNvPr>
            <p:cNvSpPr>
              <a:spLocks/>
            </p:cNvSpPr>
            <p:nvPr/>
          </p:nvSpPr>
          <p:spPr bwMode="auto">
            <a:xfrm>
              <a:off x="5966792" y="1641884"/>
              <a:ext cx="380826" cy="370627"/>
            </a:xfrm>
            <a:custGeom>
              <a:avLst/>
              <a:gdLst>
                <a:gd name="T0" fmla="*/ 102 w 112"/>
                <a:gd name="T1" fmla="*/ 0 h 109"/>
                <a:gd name="T2" fmla="*/ 0 w 112"/>
                <a:gd name="T3" fmla="*/ 99 h 109"/>
                <a:gd name="T4" fmla="*/ 0 w 112"/>
                <a:gd name="T5" fmla="*/ 99 h 109"/>
                <a:gd name="T6" fmla="*/ 8 w 112"/>
                <a:gd name="T7" fmla="*/ 105 h 109"/>
                <a:gd name="T8" fmla="*/ 18 w 112"/>
                <a:gd name="T9" fmla="*/ 107 h 109"/>
                <a:gd name="T10" fmla="*/ 26 w 112"/>
                <a:gd name="T11" fmla="*/ 109 h 109"/>
                <a:gd name="T12" fmla="*/ 36 w 112"/>
                <a:gd name="T13" fmla="*/ 109 h 109"/>
                <a:gd name="T14" fmla="*/ 36 w 112"/>
                <a:gd name="T15" fmla="*/ 109 h 109"/>
                <a:gd name="T16" fmla="*/ 52 w 112"/>
                <a:gd name="T17" fmla="*/ 109 h 109"/>
                <a:gd name="T18" fmla="*/ 66 w 112"/>
                <a:gd name="T19" fmla="*/ 103 h 109"/>
                <a:gd name="T20" fmla="*/ 78 w 112"/>
                <a:gd name="T21" fmla="*/ 97 h 109"/>
                <a:gd name="T22" fmla="*/ 90 w 112"/>
                <a:gd name="T23" fmla="*/ 89 h 109"/>
                <a:gd name="T24" fmla="*/ 98 w 112"/>
                <a:gd name="T25" fmla="*/ 77 h 109"/>
                <a:gd name="T26" fmla="*/ 106 w 112"/>
                <a:gd name="T27" fmla="*/ 65 h 109"/>
                <a:gd name="T28" fmla="*/ 110 w 112"/>
                <a:gd name="T29" fmla="*/ 51 h 109"/>
                <a:gd name="T30" fmla="*/ 112 w 112"/>
                <a:gd name="T31" fmla="*/ 36 h 109"/>
                <a:gd name="T32" fmla="*/ 112 w 112"/>
                <a:gd name="T33" fmla="*/ 36 h 109"/>
                <a:gd name="T34" fmla="*/ 110 w 112"/>
                <a:gd name="T35" fmla="*/ 26 h 109"/>
                <a:gd name="T36" fmla="*/ 108 w 112"/>
                <a:gd name="T37" fmla="*/ 18 h 109"/>
                <a:gd name="T38" fmla="*/ 106 w 112"/>
                <a:gd name="T39" fmla="*/ 8 h 109"/>
                <a:gd name="T40" fmla="*/ 102 w 112"/>
                <a:gd name="T4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2" h="109">
                  <a:moveTo>
                    <a:pt x="102" y="0"/>
                  </a:moveTo>
                  <a:lnTo>
                    <a:pt x="0" y="99"/>
                  </a:lnTo>
                  <a:lnTo>
                    <a:pt x="0" y="99"/>
                  </a:lnTo>
                  <a:lnTo>
                    <a:pt x="8" y="105"/>
                  </a:lnTo>
                  <a:lnTo>
                    <a:pt x="18" y="107"/>
                  </a:lnTo>
                  <a:lnTo>
                    <a:pt x="26" y="109"/>
                  </a:lnTo>
                  <a:lnTo>
                    <a:pt x="36" y="109"/>
                  </a:lnTo>
                  <a:lnTo>
                    <a:pt x="36" y="109"/>
                  </a:lnTo>
                  <a:lnTo>
                    <a:pt x="52" y="109"/>
                  </a:lnTo>
                  <a:lnTo>
                    <a:pt x="66" y="103"/>
                  </a:lnTo>
                  <a:lnTo>
                    <a:pt x="78" y="97"/>
                  </a:lnTo>
                  <a:lnTo>
                    <a:pt x="90" y="89"/>
                  </a:lnTo>
                  <a:lnTo>
                    <a:pt x="98" y="77"/>
                  </a:lnTo>
                  <a:lnTo>
                    <a:pt x="106" y="65"/>
                  </a:lnTo>
                  <a:lnTo>
                    <a:pt x="110" y="51"/>
                  </a:lnTo>
                  <a:lnTo>
                    <a:pt x="112" y="36"/>
                  </a:lnTo>
                  <a:lnTo>
                    <a:pt x="112" y="36"/>
                  </a:lnTo>
                  <a:lnTo>
                    <a:pt x="110" y="26"/>
                  </a:lnTo>
                  <a:lnTo>
                    <a:pt x="108" y="18"/>
                  </a:lnTo>
                  <a:lnTo>
                    <a:pt x="106" y="8"/>
                  </a:lnTo>
                  <a:lnTo>
                    <a:pt x="102" y="0"/>
                  </a:lnTo>
                  <a:close/>
                </a:path>
              </a:pathLst>
            </a:custGeom>
            <a:solidFill>
              <a:srgbClr val="444C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6" name="Freeform 1786">
              <a:extLst>
                <a:ext uri="{FF2B5EF4-FFF2-40B4-BE49-F238E27FC236}">
                  <a16:creationId xmlns="" xmlns:a16="http://schemas.microsoft.com/office/drawing/2014/main" id="{18576A30-BCF9-4F30-89CF-F8519C2402B9}"/>
                </a:ext>
              </a:extLst>
            </p:cNvPr>
            <p:cNvSpPr>
              <a:spLocks/>
            </p:cNvSpPr>
            <p:nvPr/>
          </p:nvSpPr>
          <p:spPr bwMode="auto">
            <a:xfrm>
              <a:off x="5966792" y="1641884"/>
              <a:ext cx="380826" cy="370627"/>
            </a:xfrm>
            <a:custGeom>
              <a:avLst/>
              <a:gdLst>
                <a:gd name="T0" fmla="*/ 102 w 112"/>
                <a:gd name="T1" fmla="*/ 0 h 109"/>
                <a:gd name="T2" fmla="*/ 0 w 112"/>
                <a:gd name="T3" fmla="*/ 99 h 109"/>
                <a:gd name="T4" fmla="*/ 0 w 112"/>
                <a:gd name="T5" fmla="*/ 99 h 109"/>
                <a:gd name="T6" fmla="*/ 8 w 112"/>
                <a:gd name="T7" fmla="*/ 105 h 109"/>
                <a:gd name="T8" fmla="*/ 18 w 112"/>
                <a:gd name="T9" fmla="*/ 107 h 109"/>
                <a:gd name="T10" fmla="*/ 26 w 112"/>
                <a:gd name="T11" fmla="*/ 109 h 109"/>
                <a:gd name="T12" fmla="*/ 36 w 112"/>
                <a:gd name="T13" fmla="*/ 109 h 109"/>
                <a:gd name="T14" fmla="*/ 36 w 112"/>
                <a:gd name="T15" fmla="*/ 109 h 109"/>
                <a:gd name="T16" fmla="*/ 52 w 112"/>
                <a:gd name="T17" fmla="*/ 109 h 109"/>
                <a:gd name="T18" fmla="*/ 66 w 112"/>
                <a:gd name="T19" fmla="*/ 103 h 109"/>
                <a:gd name="T20" fmla="*/ 78 w 112"/>
                <a:gd name="T21" fmla="*/ 97 h 109"/>
                <a:gd name="T22" fmla="*/ 90 w 112"/>
                <a:gd name="T23" fmla="*/ 89 h 109"/>
                <a:gd name="T24" fmla="*/ 98 w 112"/>
                <a:gd name="T25" fmla="*/ 77 h 109"/>
                <a:gd name="T26" fmla="*/ 106 w 112"/>
                <a:gd name="T27" fmla="*/ 65 h 109"/>
                <a:gd name="T28" fmla="*/ 110 w 112"/>
                <a:gd name="T29" fmla="*/ 51 h 109"/>
                <a:gd name="T30" fmla="*/ 112 w 112"/>
                <a:gd name="T31" fmla="*/ 36 h 109"/>
                <a:gd name="T32" fmla="*/ 112 w 112"/>
                <a:gd name="T33" fmla="*/ 36 h 109"/>
                <a:gd name="T34" fmla="*/ 110 w 112"/>
                <a:gd name="T35" fmla="*/ 26 h 109"/>
                <a:gd name="T36" fmla="*/ 108 w 112"/>
                <a:gd name="T37" fmla="*/ 18 h 109"/>
                <a:gd name="T38" fmla="*/ 106 w 112"/>
                <a:gd name="T39" fmla="*/ 8 h 109"/>
                <a:gd name="T40" fmla="*/ 102 w 112"/>
                <a:gd name="T4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2" h="109">
                  <a:moveTo>
                    <a:pt x="102" y="0"/>
                  </a:moveTo>
                  <a:lnTo>
                    <a:pt x="0" y="99"/>
                  </a:lnTo>
                  <a:lnTo>
                    <a:pt x="0" y="99"/>
                  </a:lnTo>
                  <a:lnTo>
                    <a:pt x="8" y="105"/>
                  </a:lnTo>
                  <a:lnTo>
                    <a:pt x="18" y="107"/>
                  </a:lnTo>
                  <a:lnTo>
                    <a:pt x="26" y="109"/>
                  </a:lnTo>
                  <a:lnTo>
                    <a:pt x="36" y="109"/>
                  </a:lnTo>
                  <a:lnTo>
                    <a:pt x="36" y="109"/>
                  </a:lnTo>
                  <a:lnTo>
                    <a:pt x="52" y="109"/>
                  </a:lnTo>
                  <a:lnTo>
                    <a:pt x="66" y="103"/>
                  </a:lnTo>
                  <a:lnTo>
                    <a:pt x="78" y="97"/>
                  </a:lnTo>
                  <a:lnTo>
                    <a:pt x="90" y="89"/>
                  </a:lnTo>
                  <a:lnTo>
                    <a:pt x="98" y="77"/>
                  </a:lnTo>
                  <a:lnTo>
                    <a:pt x="106" y="65"/>
                  </a:lnTo>
                  <a:lnTo>
                    <a:pt x="110" y="51"/>
                  </a:lnTo>
                  <a:lnTo>
                    <a:pt x="112" y="36"/>
                  </a:lnTo>
                  <a:lnTo>
                    <a:pt x="112" y="36"/>
                  </a:lnTo>
                  <a:lnTo>
                    <a:pt x="110" y="26"/>
                  </a:lnTo>
                  <a:lnTo>
                    <a:pt x="108" y="18"/>
                  </a:lnTo>
                  <a:lnTo>
                    <a:pt x="106" y="8"/>
                  </a:lnTo>
                  <a:lnTo>
                    <a:pt x="10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7" name="Freeform 1787">
              <a:extLst>
                <a:ext uri="{FF2B5EF4-FFF2-40B4-BE49-F238E27FC236}">
                  <a16:creationId xmlns="" xmlns:a16="http://schemas.microsoft.com/office/drawing/2014/main" id="{600CE1CF-A7C9-46CE-835E-72698596DAF9}"/>
                </a:ext>
              </a:extLst>
            </p:cNvPr>
            <p:cNvSpPr>
              <a:spLocks/>
            </p:cNvSpPr>
            <p:nvPr/>
          </p:nvSpPr>
          <p:spPr bwMode="auto">
            <a:xfrm>
              <a:off x="6007594" y="2937374"/>
              <a:ext cx="176812" cy="27202"/>
            </a:xfrm>
            <a:custGeom>
              <a:avLst/>
              <a:gdLst>
                <a:gd name="T0" fmla="*/ 4 w 52"/>
                <a:gd name="T1" fmla="*/ 8 h 8"/>
                <a:gd name="T2" fmla="*/ 48 w 52"/>
                <a:gd name="T3" fmla="*/ 8 h 8"/>
                <a:gd name="T4" fmla="*/ 48 w 52"/>
                <a:gd name="T5" fmla="*/ 8 h 8"/>
                <a:gd name="T6" fmla="*/ 52 w 52"/>
                <a:gd name="T7" fmla="*/ 8 h 8"/>
                <a:gd name="T8" fmla="*/ 52 w 52"/>
                <a:gd name="T9" fmla="*/ 4 h 8"/>
                <a:gd name="T10" fmla="*/ 52 w 52"/>
                <a:gd name="T11" fmla="*/ 4 h 8"/>
                <a:gd name="T12" fmla="*/ 52 w 52"/>
                <a:gd name="T13" fmla="*/ 2 h 8"/>
                <a:gd name="T14" fmla="*/ 48 w 52"/>
                <a:gd name="T15" fmla="*/ 0 h 8"/>
                <a:gd name="T16" fmla="*/ 4 w 52"/>
                <a:gd name="T17" fmla="*/ 0 h 8"/>
                <a:gd name="T18" fmla="*/ 4 w 52"/>
                <a:gd name="T19" fmla="*/ 0 h 8"/>
                <a:gd name="T20" fmla="*/ 0 w 52"/>
                <a:gd name="T21" fmla="*/ 2 h 8"/>
                <a:gd name="T22" fmla="*/ 0 w 52"/>
                <a:gd name="T23" fmla="*/ 4 h 8"/>
                <a:gd name="T24" fmla="*/ 0 w 52"/>
                <a:gd name="T25" fmla="*/ 4 h 8"/>
                <a:gd name="T26" fmla="*/ 0 w 52"/>
                <a:gd name="T27" fmla="*/ 8 h 8"/>
                <a:gd name="T28" fmla="*/ 4 w 52"/>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8">
                  <a:moveTo>
                    <a:pt x="4" y="8"/>
                  </a:moveTo>
                  <a:lnTo>
                    <a:pt x="48" y="8"/>
                  </a:lnTo>
                  <a:lnTo>
                    <a:pt x="48" y="8"/>
                  </a:lnTo>
                  <a:lnTo>
                    <a:pt x="52" y="8"/>
                  </a:lnTo>
                  <a:lnTo>
                    <a:pt x="52" y="4"/>
                  </a:lnTo>
                  <a:lnTo>
                    <a:pt x="52" y="4"/>
                  </a:lnTo>
                  <a:lnTo>
                    <a:pt x="52" y="2"/>
                  </a:lnTo>
                  <a:lnTo>
                    <a:pt x="48" y="0"/>
                  </a:lnTo>
                  <a:lnTo>
                    <a:pt x="4" y="0"/>
                  </a:lnTo>
                  <a:lnTo>
                    <a:pt x="4" y="0"/>
                  </a:lnTo>
                  <a:lnTo>
                    <a:pt x="0" y="2"/>
                  </a:lnTo>
                  <a:lnTo>
                    <a:pt x="0" y="4"/>
                  </a:lnTo>
                  <a:lnTo>
                    <a:pt x="0" y="4"/>
                  </a:lnTo>
                  <a:lnTo>
                    <a:pt x="0" y="8"/>
                  </a:lnTo>
                  <a:lnTo>
                    <a:pt x="4" y="8"/>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8" name="Freeform 1788">
              <a:extLst>
                <a:ext uri="{FF2B5EF4-FFF2-40B4-BE49-F238E27FC236}">
                  <a16:creationId xmlns="" xmlns:a16="http://schemas.microsoft.com/office/drawing/2014/main" id="{E7F32212-0EEB-4F2B-AC98-65288594FE66}"/>
                </a:ext>
              </a:extLst>
            </p:cNvPr>
            <p:cNvSpPr>
              <a:spLocks/>
            </p:cNvSpPr>
            <p:nvPr/>
          </p:nvSpPr>
          <p:spPr bwMode="auto">
            <a:xfrm>
              <a:off x="6007594" y="2937374"/>
              <a:ext cx="176812" cy="27202"/>
            </a:xfrm>
            <a:prstGeom prst="round2Same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9" name="Freeform 1789">
              <a:extLst>
                <a:ext uri="{FF2B5EF4-FFF2-40B4-BE49-F238E27FC236}">
                  <a16:creationId xmlns="" xmlns:a16="http://schemas.microsoft.com/office/drawing/2014/main" id="{E25A9C8C-F1B3-4C43-958C-A76E8128D0C4}"/>
                </a:ext>
              </a:extLst>
            </p:cNvPr>
            <p:cNvSpPr>
              <a:spLocks/>
            </p:cNvSpPr>
            <p:nvPr/>
          </p:nvSpPr>
          <p:spPr bwMode="auto">
            <a:xfrm>
              <a:off x="6007594" y="2998578"/>
              <a:ext cx="176812" cy="27202"/>
            </a:xfrm>
            <a:custGeom>
              <a:avLst/>
              <a:gdLst>
                <a:gd name="T0" fmla="*/ 4 w 52"/>
                <a:gd name="T1" fmla="*/ 8 h 8"/>
                <a:gd name="T2" fmla="*/ 48 w 52"/>
                <a:gd name="T3" fmla="*/ 8 h 8"/>
                <a:gd name="T4" fmla="*/ 48 w 52"/>
                <a:gd name="T5" fmla="*/ 8 h 8"/>
                <a:gd name="T6" fmla="*/ 52 w 52"/>
                <a:gd name="T7" fmla="*/ 6 h 8"/>
                <a:gd name="T8" fmla="*/ 52 w 52"/>
                <a:gd name="T9" fmla="*/ 4 h 8"/>
                <a:gd name="T10" fmla="*/ 52 w 52"/>
                <a:gd name="T11" fmla="*/ 4 h 8"/>
                <a:gd name="T12" fmla="*/ 52 w 52"/>
                <a:gd name="T13" fmla="*/ 0 h 8"/>
                <a:gd name="T14" fmla="*/ 48 w 52"/>
                <a:gd name="T15" fmla="*/ 0 h 8"/>
                <a:gd name="T16" fmla="*/ 4 w 52"/>
                <a:gd name="T17" fmla="*/ 0 h 8"/>
                <a:gd name="T18" fmla="*/ 4 w 52"/>
                <a:gd name="T19" fmla="*/ 0 h 8"/>
                <a:gd name="T20" fmla="*/ 0 w 52"/>
                <a:gd name="T21" fmla="*/ 0 h 8"/>
                <a:gd name="T22" fmla="*/ 0 w 52"/>
                <a:gd name="T23" fmla="*/ 4 h 8"/>
                <a:gd name="T24" fmla="*/ 0 w 52"/>
                <a:gd name="T25" fmla="*/ 4 h 8"/>
                <a:gd name="T26" fmla="*/ 0 w 52"/>
                <a:gd name="T27" fmla="*/ 6 h 8"/>
                <a:gd name="T28" fmla="*/ 4 w 52"/>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8">
                  <a:moveTo>
                    <a:pt x="4" y="8"/>
                  </a:moveTo>
                  <a:lnTo>
                    <a:pt x="48" y="8"/>
                  </a:lnTo>
                  <a:lnTo>
                    <a:pt x="48" y="8"/>
                  </a:lnTo>
                  <a:lnTo>
                    <a:pt x="52" y="6"/>
                  </a:lnTo>
                  <a:lnTo>
                    <a:pt x="52" y="4"/>
                  </a:lnTo>
                  <a:lnTo>
                    <a:pt x="52" y="4"/>
                  </a:lnTo>
                  <a:lnTo>
                    <a:pt x="52" y="0"/>
                  </a:lnTo>
                  <a:lnTo>
                    <a:pt x="48" y="0"/>
                  </a:lnTo>
                  <a:lnTo>
                    <a:pt x="4" y="0"/>
                  </a:lnTo>
                  <a:lnTo>
                    <a:pt x="4" y="0"/>
                  </a:lnTo>
                  <a:lnTo>
                    <a:pt x="0" y="0"/>
                  </a:lnTo>
                  <a:lnTo>
                    <a:pt x="0" y="4"/>
                  </a:lnTo>
                  <a:lnTo>
                    <a:pt x="0" y="4"/>
                  </a:lnTo>
                  <a:lnTo>
                    <a:pt x="0" y="6"/>
                  </a:lnTo>
                  <a:lnTo>
                    <a:pt x="4" y="8"/>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0" name="Freeform 1790">
              <a:extLst>
                <a:ext uri="{FF2B5EF4-FFF2-40B4-BE49-F238E27FC236}">
                  <a16:creationId xmlns="" xmlns:a16="http://schemas.microsoft.com/office/drawing/2014/main" id="{4CC453C4-734B-4A04-A354-7CD34DAD010B}"/>
                </a:ext>
              </a:extLst>
            </p:cNvPr>
            <p:cNvSpPr>
              <a:spLocks/>
            </p:cNvSpPr>
            <p:nvPr/>
          </p:nvSpPr>
          <p:spPr bwMode="auto">
            <a:xfrm>
              <a:off x="6007594" y="2998578"/>
              <a:ext cx="176812" cy="27202"/>
            </a:xfrm>
            <a:prstGeom prst="round2Same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1" name="Freeform 1791">
              <a:extLst>
                <a:ext uri="{FF2B5EF4-FFF2-40B4-BE49-F238E27FC236}">
                  <a16:creationId xmlns="" xmlns:a16="http://schemas.microsoft.com/office/drawing/2014/main" id="{89ACBF75-7C08-49E3-BAA4-9E29CFED7971}"/>
                </a:ext>
              </a:extLst>
            </p:cNvPr>
            <p:cNvSpPr>
              <a:spLocks/>
            </p:cNvSpPr>
            <p:nvPr/>
          </p:nvSpPr>
          <p:spPr bwMode="auto">
            <a:xfrm>
              <a:off x="6007594" y="3052982"/>
              <a:ext cx="176812" cy="27202"/>
            </a:xfrm>
            <a:custGeom>
              <a:avLst/>
              <a:gdLst>
                <a:gd name="T0" fmla="*/ 4 w 52"/>
                <a:gd name="T1" fmla="*/ 8 h 8"/>
                <a:gd name="T2" fmla="*/ 48 w 52"/>
                <a:gd name="T3" fmla="*/ 8 h 8"/>
                <a:gd name="T4" fmla="*/ 48 w 52"/>
                <a:gd name="T5" fmla="*/ 8 h 8"/>
                <a:gd name="T6" fmla="*/ 52 w 52"/>
                <a:gd name="T7" fmla="*/ 6 h 8"/>
                <a:gd name="T8" fmla="*/ 52 w 52"/>
                <a:gd name="T9" fmla="*/ 4 h 8"/>
                <a:gd name="T10" fmla="*/ 52 w 52"/>
                <a:gd name="T11" fmla="*/ 4 h 8"/>
                <a:gd name="T12" fmla="*/ 52 w 52"/>
                <a:gd name="T13" fmla="*/ 0 h 8"/>
                <a:gd name="T14" fmla="*/ 48 w 52"/>
                <a:gd name="T15" fmla="*/ 0 h 8"/>
                <a:gd name="T16" fmla="*/ 4 w 52"/>
                <a:gd name="T17" fmla="*/ 0 h 8"/>
                <a:gd name="T18" fmla="*/ 4 w 52"/>
                <a:gd name="T19" fmla="*/ 0 h 8"/>
                <a:gd name="T20" fmla="*/ 0 w 52"/>
                <a:gd name="T21" fmla="*/ 0 h 8"/>
                <a:gd name="T22" fmla="*/ 0 w 52"/>
                <a:gd name="T23" fmla="*/ 4 h 8"/>
                <a:gd name="T24" fmla="*/ 0 w 52"/>
                <a:gd name="T25" fmla="*/ 4 h 8"/>
                <a:gd name="T26" fmla="*/ 0 w 52"/>
                <a:gd name="T27" fmla="*/ 6 h 8"/>
                <a:gd name="T28" fmla="*/ 4 w 52"/>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8">
                  <a:moveTo>
                    <a:pt x="4" y="8"/>
                  </a:moveTo>
                  <a:lnTo>
                    <a:pt x="48" y="8"/>
                  </a:lnTo>
                  <a:lnTo>
                    <a:pt x="48" y="8"/>
                  </a:lnTo>
                  <a:lnTo>
                    <a:pt x="52" y="6"/>
                  </a:lnTo>
                  <a:lnTo>
                    <a:pt x="52" y="4"/>
                  </a:lnTo>
                  <a:lnTo>
                    <a:pt x="52" y="4"/>
                  </a:lnTo>
                  <a:lnTo>
                    <a:pt x="52" y="0"/>
                  </a:lnTo>
                  <a:lnTo>
                    <a:pt x="48" y="0"/>
                  </a:lnTo>
                  <a:lnTo>
                    <a:pt x="4" y="0"/>
                  </a:lnTo>
                  <a:lnTo>
                    <a:pt x="4" y="0"/>
                  </a:lnTo>
                  <a:lnTo>
                    <a:pt x="0" y="0"/>
                  </a:lnTo>
                  <a:lnTo>
                    <a:pt x="0" y="4"/>
                  </a:lnTo>
                  <a:lnTo>
                    <a:pt x="0" y="4"/>
                  </a:lnTo>
                  <a:lnTo>
                    <a:pt x="0" y="6"/>
                  </a:lnTo>
                  <a:lnTo>
                    <a:pt x="4" y="8"/>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2" name="Freeform 1792">
              <a:extLst>
                <a:ext uri="{FF2B5EF4-FFF2-40B4-BE49-F238E27FC236}">
                  <a16:creationId xmlns="" xmlns:a16="http://schemas.microsoft.com/office/drawing/2014/main" id="{AB60AB0A-1699-499C-BCAA-CEF7D672877C}"/>
                </a:ext>
              </a:extLst>
            </p:cNvPr>
            <p:cNvSpPr>
              <a:spLocks/>
            </p:cNvSpPr>
            <p:nvPr/>
          </p:nvSpPr>
          <p:spPr bwMode="auto">
            <a:xfrm>
              <a:off x="6007594" y="3052982"/>
              <a:ext cx="176812" cy="27202"/>
            </a:xfrm>
            <a:prstGeom prst="round2Same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3" name="Freeform 1793">
              <a:extLst>
                <a:ext uri="{FF2B5EF4-FFF2-40B4-BE49-F238E27FC236}">
                  <a16:creationId xmlns="" xmlns:a16="http://schemas.microsoft.com/office/drawing/2014/main" id="{38D6ECFA-7C00-48A5-9465-D8143F5E4E41}"/>
                </a:ext>
              </a:extLst>
            </p:cNvPr>
            <p:cNvSpPr>
              <a:spLocks/>
            </p:cNvSpPr>
            <p:nvPr/>
          </p:nvSpPr>
          <p:spPr bwMode="auto">
            <a:xfrm>
              <a:off x="6007594" y="3107386"/>
              <a:ext cx="176812" cy="27202"/>
            </a:xfrm>
            <a:custGeom>
              <a:avLst/>
              <a:gdLst>
                <a:gd name="T0" fmla="*/ 4 w 52"/>
                <a:gd name="T1" fmla="*/ 8 h 8"/>
                <a:gd name="T2" fmla="*/ 48 w 52"/>
                <a:gd name="T3" fmla="*/ 8 h 8"/>
                <a:gd name="T4" fmla="*/ 48 w 52"/>
                <a:gd name="T5" fmla="*/ 8 h 8"/>
                <a:gd name="T6" fmla="*/ 52 w 52"/>
                <a:gd name="T7" fmla="*/ 8 h 8"/>
                <a:gd name="T8" fmla="*/ 52 w 52"/>
                <a:gd name="T9" fmla="*/ 4 h 8"/>
                <a:gd name="T10" fmla="*/ 52 w 52"/>
                <a:gd name="T11" fmla="*/ 4 h 8"/>
                <a:gd name="T12" fmla="*/ 52 w 52"/>
                <a:gd name="T13" fmla="*/ 2 h 8"/>
                <a:gd name="T14" fmla="*/ 48 w 52"/>
                <a:gd name="T15" fmla="*/ 0 h 8"/>
                <a:gd name="T16" fmla="*/ 4 w 52"/>
                <a:gd name="T17" fmla="*/ 0 h 8"/>
                <a:gd name="T18" fmla="*/ 4 w 52"/>
                <a:gd name="T19" fmla="*/ 0 h 8"/>
                <a:gd name="T20" fmla="*/ 0 w 52"/>
                <a:gd name="T21" fmla="*/ 2 h 8"/>
                <a:gd name="T22" fmla="*/ 0 w 52"/>
                <a:gd name="T23" fmla="*/ 4 h 8"/>
                <a:gd name="T24" fmla="*/ 0 w 52"/>
                <a:gd name="T25" fmla="*/ 4 h 8"/>
                <a:gd name="T26" fmla="*/ 0 w 52"/>
                <a:gd name="T27" fmla="*/ 8 h 8"/>
                <a:gd name="T28" fmla="*/ 4 w 52"/>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8">
                  <a:moveTo>
                    <a:pt x="4" y="8"/>
                  </a:moveTo>
                  <a:lnTo>
                    <a:pt x="48" y="8"/>
                  </a:lnTo>
                  <a:lnTo>
                    <a:pt x="48" y="8"/>
                  </a:lnTo>
                  <a:lnTo>
                    <a:pt x="52" y="8"/>
                  </a:lnTo>
                  <a:lnTo>
                    <a:pt x="52" y="4"/>
                  </a:lnTo>
                  <a:lnTo>
                    <a:pt x="52" y="4"/>
                  </a:lnTo>
                  <a:lnTo>
                    <a:pt x="52" y="2"/>
                  </a:lnTo>
                  <a:lnTo>
                    <a:pt x="48" y="0"/>
                  </a:lnTo>
                  <a:lnTo>
                    <a:pt x="4" y="0"/>
                  </a:lnTo>
                  <a:lnTo>
                    <a:pt x="4" y="0"/>
                  </a:lnTo>
                  <a:lnTo>
                    <a:pt x="0" y="2"/>
                  </a:lnTo>
                  <a:lnTo>
                    <a:pt x="0" y="4"/>
                  </a:lnTo>
                  <a:lnTo>
                    <a:pt x="0" y="4"/>
                  </a:lnTo>
                  <a:lnTo>
                    <a:pt x="0" y="8"/>
                  </a:lnTo>
                  <a:lnTo>
                    <a:pt x="4" y="8"/>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4" name="Freeform 1794">
              <a:extLst>
                <a:ext uri="{FF2B5EF4-FFF2-40B4-BE49-F238E27FC236}">
                  <a16:creationId xmlns="" xmlns:a16="http://schemas.microsoft.com/office/drawing/2014/main" id="{02627445-73B2-473F-99AB-0A70779B2E37}"/>
                </a:ext>
              </a:extLst>
            </p:cNvPr>
            <p:cNvSpPr>
              <a:spLocks/>
            </p:cNvSpPr>
            <p:nvPr/>
          </p:nvSpPr>
          <p:spPr bwMode="auto">
            <a:xfrm>
              <a:off x="6007594" y="3107386"/>
              <a:ext cx="176812" cy="27202"/>
            </a:xfrm>
            <a:custGeom>
              <a:avLst/>
              <a:gdLst>
                <a:gd name="T0" fmla="*/ 4 w 52"/>
                <a:gd name="T1" fmla="*/ 8 h 8"/>
                <a:gd name="T2" fmla="*/ 48 w 52"/>
                <a:gd name="T3" fmla="*/ 8 h 8"/>
                <a:gd name="T4" fmla="*/ 48 w 52"/>
                <a:gd name="T5" fmla="*/ 8 h 8"/>
                <a:gd name="T6" fmla="*/ 52 w 52"/>
                <a:gd name="T7" fmla="*/ 8 h 8"/>
                <a:gd name="T8" fmla="*/ 52 w 52"/>
                <a:gd name="T9" fmla="*/ 4 h 8"/>
                <a:gd name="T10" fmla="*/ 52 w 52"/>
                <a:gd name="T11" fmla="*/ 4 h 8"/>
                <a:gd name="T12" fmla="*/ 52 w 52"/>
                <a:gd name="T13" fmla="*/ 2 h 8"/>
                <a:gd name="T14" fmla="*/ 48 w 52"/>
                <a:gd name="T15" fmla="*/ 0 h 8"/>
                <a:gd name="T16" fmla="*/ 4 w 52"/>
                <a:gd name="T17" fmla="*/ 0 h 8"/>
                <a:gd name="T18" fmla="*/ 4 w 52"/>
                <a:gd name="T19" fmla="*/ 0 h 8"/>
                <a:gd name="T20" fmla="*/ 0 w 52"/>
                <a:gd name="T21" fmla="*/ 2 h 8"/>
                <a:gd name="T22" fmla="*/ 0 w 52"/>
                <a:gd name="T23" fmla="*/ 4 h 8"/>
                <a:gd name="T24" fmla="*/ 0 w 52"/>
                <a:gd name="T25" fmla="*/ 4 h 8"/>
                <a:gd name="T26" fmla="*/ 0 w 52"/>
                <a:gd name="T27" fmla="*/ 8 h 8"/>
                <a:gd name="T28" fmla="*/ 4 w 52"/>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8">
                  <a:moveTo>
                    <a:pt x="4" y="8"/>
                  </a:moveTo>
                  <a:lnTo>
                    <a:pt x="48" y="8"/>
                  </a:lnTo>
                  <a:lnTo>
                    <a:pt x="48" y="8"/>
                  </a:lnTo>
                  <a:lnTo>
                    <a:pt x="52" y="8"/>
                  </a:lnTo>
                  <a:lnTo>
                    <a:pt x="52" y="4"/>
                  </a:lnTo>
                  <a:lnTo>
                    <a:pt x="52" y="4"/>
                  </a:lnTo>
                  <a:lnTo>
                    <a:pt x="52" y="2"/>
                  </a:lnTo>
                  <a:lnTo>
                    <a:pt x="48" y="0"/>
                  </a:lnTo>
                  <a:lnTo>
                    <a:pt x="4" y="0"/>
                  </a:lnTo>
                  <a:lnTo>
                    <a:pt x="4" y="0"/>
                  </a:lnTo>
                  <a:lnTo>
                    <a:pt x="0" y="2"/>
                  </a:lnTo>
                  <a:lnTo>
                    <a:pt x="0" y="4"/>
                  </a:lnTo>
                  <a:lnTo>
                    <a:pt x="0" y="4"/>
                  </a:lnTo>
                  <a:lnTo>
                    <a:pt x="0" y="8"/>
                  </a:lnTo>
                  <a:lnTo>
                    <a:pt x="4"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5" name="Freeform 1795">
              <a:extLst>
                <a:ext uri="{FF2B5EF4-FFF2-40B4-BE49-F238E27FC236}">
                  <a16:creationId xmlns="" xmlns:a16="http://schemas.microsoft.com/office/drawing/2014/main" id="{13DCCE97-557B-4520-8B1A-D20035575AA4}"/>
                </a:ext>
              </a:extLst>
            </p:cNvPr>
            <p:cNvSpPr>
              <a:spLocks/>
            </p:cNvSpPr>
            <p:nvPr/>
          </p:nvSpPr>
          <p:spPr bwMode="auto">
            <a:xfrm>
              <a:off x="6007594" y="3161790"/>
              <a:ext cx="176812" cy="27202"/>
            </a:xfrm>
            <a:custGeom>
              <a:avLst/>
              <a:gdLst>
                <a:gd name="T0" fmla="*/ 4 w 52"/>
                <a:gd name="T1" fmla="*/ 8 h 8"/>
                <a:gd name="T2" fmla="*/ 48 w 52"/>
                <a:gd name="T3" fmla="*/ 8 h 8"/>
                <a:gd name="T4" fmla="*/ 48 w 52"/>
                <a:gd name="T5" fmla="*/ 8 h 8"/>
                <a:gd name="T6" fmla="*/ 52 w 52"/>
                <a:gd name="T7" fmla="*/ 8 h 8"/>
                <a:gd name="T8" fmla="*/ 52 w 52"/>
                <a:gd name="T9" fmla="*/ 4 h 8"/>
                <a:gd name="T10" fmla="*/ 52 w 52"/>
                <a:gd name="T11" fmla="*/ 4 h 8"/>
                <a:gd name="T12" fmla="*/ 52 w 52"/>
                <a:gd name="T13" fmla="*/ 2 h 8"/>
                <a:gd name="T14" fmla="*/ 48 w 52"/>
                <a:gd name="T15" fmla="*/ 0 h 8"/>
                <a:gd name="T16" fmla="*/ 4 w 52"/>
                <a:gd name="T17" fmla="*/ 0 h 8"/>
                <a:gd name="T18" fmla="*/ 4 w 52"/>
                <a:gd name="T19" fmla="*/ 0 h 8"/>
                <a:gd name="T20" fmla="*/ 0 w 52"/>
                <a:gd name="T21" fmla="*/ 2 h 8"/>
                <a:gd name="T22" fmla="*/ 0 w 52"/>
                <a:gd name="T23" fmla="*/ 4 h 8"/>
                <a:gd name="T24" fmla="*/ 0 w 52"/>
                <a:gd name="T25" fmla="*/ 4 h 8"/>
                <a:gd name="T26" fmla="*/ 0 w 52"/>
                <a:gd name="T27" fmla="*/ 8 h 8"/>
                <a:gd name="T28" fmla="*/ 4 w 52"/>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8">
                  <a:moveTo>
                    <a:pt x="4" y="8"/>
                  </a:moveTo>
                  <a:lnTo>
                    <a:pt x="48" y="8"/>
                  </a:lnTo>
                  <a:lnTo>
                    <a:pt x="48" y="8"/>
                  </a:lnTo>
                  <a:lnTo>
                    <a:pt x="52" y="8"/>
                  </a:lnTo>
                  <a:lnTo>
                    <a:pt x="52" y="4"/>
                  </a:lnTo>
                  <a:lnTo>
                    <a:pt x="52" y="4"/>
                  </a:lnTo>
                  <a:lnTo>
                    <a:pt x="52" y="2"/>
                  </a:lnTo>
                  <a:lnTo>
                    <a:pt x="48" y="0"/>
                  </a:lnTo>
                  <a:lnTo>
                    <a:pt x="4" y="0"/>
                  </a:lnTo>
                  <a:lnTo>
                    <a:pt x="4" y="0"/>
                  </a:lnTo>
                  <a:lnTo>
                    <a:pt x="0" y="2"/>
                  </a:lnTo>
                  <a:lnTo>
                    <a:pt x="0" y="4"/>
                  </a:lnTo>
                  <a:lnTo>
                    <a:pt x="0" y="4"/>
                  </a:lnTo>
                  <a:lnTo>
                    <a:pt x="0" y="8"/>
                  </a:lnTo>
                  <a:lnTo>
                    <a:pt x="4" y="8"/>
                  </a:lnTo>
                  <a:close/>
                </a:path>
              </a:pathLst>
            </a:custGeom>
            <a:solidFill>
              <a:srgbClr val="383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6" name="Freeform 1796">
              <a:extLst>
                <a:ext uri="{FF2B5EF4-FFF2-40B4-BE49-F238E27FC236}">
                  <a16:creationId xmlns="" xmlns:a16="http://schemas.microsoft.com/office/drawing/2014/main" id="{EBD2E8E5-F810-4E1B-AC07-A61A8A1EEE92}"/>
                </a:ext>
              </a:extLst>
            </p:cNvPr>
            <p:cNvSpPr>
              <a:spLocks/>
            </p:cNvSpPr>
            <p:nvPr/>
          </p:nvSpPr>
          <p:spPr bwMode="auto">
            <a:xfrm>
              <a:off x="6007594" y="3161790"/>
              <a:ext cx="176812" cy="27202"/>
            </a:xfrm>
            <a:custGeom>
              <a:avLst/>
              <a:gdLst>
                <a:gd name="T0" fmla="*/ 4 w 52"/>
                <a:gd name="T1" fmla="*/ 8 h 8"/>
                <a:gd name="T2" fmla="*/ 48 w 52"/>
                <a:gd name="T3" fmla="*/ 8 h 8"/>
                <a:gd name="T4" fmla="*/ 48 w 52"/>
                <a:gd name="T5" fmla="*/ 8 h 8"/>
                <a:gd name="T6" fmla="*/ 52 w 52"/>
                <a:gd name="T7" fmla="*/ 8 h 8"/>
                <a:gd name="T8" fmla="*/ 52 w 52"/>
                <a:gd name="T9" fmla="*/ 4 h 8"/>
                <a:gd name="T10" fmla="*/ 52 w 52"/>
                <a:gd name="T11" fmla="*/ 4 h 8"/>
                <a:gd name="T12" fmla="*/ 52 w 52"/>
                <a:gd name="T13" fmla="*/ 2 h 8"/>
                <a:gd name="T14" fmla="*/ 48 w 52"/>
                <a:gd name="T15" fmla="*/ 0 h 8"/>
                <a:gd name="T16" fmla="*/ 4 w 52"/>
                <a:gd name="T17" fmla="*/ 0 h 8"/>
                <a:gd name="T18" fmla="*/ 4 w 52"/>
                <a:gd name="T19" fmla="*/ 0 h 8"/>
                <a:gd name="T20" fmla="*/ 0 w 52"/>
                <a:gd name="T21" fmla="*/ 2 h 8"/>
                <a:gd name="T22" fmla="*/ 0 w 52"/>
                <a:gd name="T23" fmla="*/ 4 h 8"/>
                <a:gd name="T24" fmla="*/ 0 w 52"/>
                <a:gd name="T25" fmla="*/ 4 h 8"/>
                <a:gd name="T26" fmla="*/ 0 w 52"/>
                <a:gd name="T27" fmla="*/ 8 h 8"/>
                <a:gd name="T28" fmla="*/ 4 w 52"/>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8">
                  <a:moveTo>
                    <a:pt x="4" y="8"/>
                  </a:moveTo>
                  <a:lnTo>
                    <a:pt x="48" y="8"/>
                  </a:lnTo>
                  <a:lnTo>
                    <a:pt x="48" y="8"/>
                  </a:lnTo>
                  <a:lnTo>
                    <a:pt x="52" y="8"/>
                  </a:lnTo>
                  <a:lnTo>
                    <a:pt x="52" y="4"/>
                  </a:lnTo>
                  <a:lnTo>
                    <a:pt x="52" y="4"/>
                  </a:lnTo>
                  <a:lnTo>
                    <a:pt x="52" y="2"/>
                  </a:lnTo>
                  <a:lnTo>
                    <a:pt x="48" y="0"/>
                  </a:lnTo>
                  <a:lnTo>
                    <a:pt x="4" y="0"/>
                  </a:lnTo>
                  <a:lnTo>
                    <a:pt x="4" y="0"/>
                  </a:lnTo>
                  <a:lnTo>
                    <a:pt x="0" y="2"/>
                  </a:lnTo>
                  <a:lnTo>
                    <a:pt x="0" y="4"/>
                  </a:lnTo>
                  <a:lnTo>
                    <a:pt x="0" y="4"/>
                  </a:lnTo>
                  <a:lnTo>
                    <a:pt x="0" y="8"/>
                  </a:lnTo>
                  <a:lnTo>
                    <a:pt x="4"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7" name="Freeform 1797">
              <a:extLst>
                <a:ext uri="{FF2B5EF4-FFF2-40B4-BE49-F238E27FC236}">
                  <a16:creationId xmlns="" xmlns:a16="http://schemas.microsoft.com/office/drawing/2014/main" id="{7B2F8C36-CB7F-4E1D-AC0F-B81DBE91033B}"/>
                </a:ext>
              </a:extLst>
            </p:cNvPr>
            <p:cNvSpPr>
              <a:spLocks/>
            </p:cNvSpPr>
            <p:nvPr/>
          </p:nvSpPr>
          <p:spPr bwMode="auto">
            <a:xfrm>
              <a:off x="5987193" y="2311731"/>
              <a:ext cx="217615" cy="217615"/>
            </a:xfrm>
            <a:prstGeom prst="ellipse">
              <a:avLst/>
            </a:prstGeom>
            <a:solidFill>
              <a:srgbClr val="F0F6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8" name="Freeform 1798">
              <a:extLst>
                <a:ext uri="{FF2B5EF4-FFF2-40B4-BE49-F238E27FC236}">
                  <a16:creationId xmlns="" xmlns:a16="http://schemas.microsoft.com/office/drawing/2014/main" id="{6FEE8ED9-A519-4934-9C19-F31EBA969069}"/>
                </a:ext>
              </a:extLst>
            </p:cNvPr>
            <p:cNvSpPr>
              <a:spLocks/>
            </p:cNvSpPr>
            <p:nvPr/>
          </p:nvSpPr>
          <p:spPr bwMode="auto">
            <a:xfrm>
              <a:off x="6007594" y="2332132"/>
              <a:ext cx="176812" cy="176812"/>
            </a:xfrm>
            <a:prstGeom prst="ellipse">
              <a:avLst/>
            </a:prstGeom>
            <a:solidFill>
              <a:srgbClr val="555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9" name="Freeform 1799">
              <a:extLst>
                <a:ext uri="{FF2B5EF4-FFF2-40B4-BE49-F238E27FC236}">
                  <a16:creationId xmlns="" xmlns:a16="http://schemas.microsoft.com/office/drawing/2014/main" id="{4367DBB4-258B-44EA-8BCF-AAA60B464FD8}"/>
                </a:ext>
              </a:extLst>
            </p:cNvPr>
            <p:cNvSpPr>
              <a:spLocks/>
            </p:cNvSpPr>
            <p:nvPr/>
          </p:nvSpPr>
          <p:spPr bwMode="auto">
            <a:xfrm>
              <a:off x="6041597" y="2597351"/>
              <a:ext cx="108808" cy="108808"/>
            </a:xfrm>
            <a:prstGeom prst="ellipse">
              <a:avLst/>
            </a:prstGeom>
            <a:solidFill>
              <a:srgbClr val="F0F6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0" name="Freeform 1800">
              <a:extLst>
                <a:ext uri="{FF2B5EF4-FFF2-40B4-BE49-F238E27FC236}">
                  <a16:creationId xmlns="" xmlns:a16="http://schemas.microsoft.com/office/drawing/2014/main" id="{4DBC4A74-C357-4D7A-BB27-A0D1D5D43823}"/>
                </a:ext>
              </a:extLst>
            </p:cNvPr>
            <p:cNvSpPr>
              <a:spLocks/>
            </p:cNvSpPr>
            <p:nvPr/>
          </p:nvSpPr>
          <p:spPr bwMode="auto">
            <a:xfrm>
              <a:off x="6054853" y="2610607"/>
              <a:ext cx="82296" cy="82296"/>
            </a:xfrm>
            <a:prstGeom prst="ellipse">
              <a:avLst/>
            </a:prstGeom>
            <a:solidFill>
              <a:srgbClr val="555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899" name="Freeform 1895">
            <a:extLst>
              <a:ext uri="{FF2B5EF4-FFF2-40B4-BE49-F238E27FC236}">
                <a16:creationId xmlns="" xmlns:a16="http://schemas.microsoft.com/office/drawing/2014/main" id="{A09362B0-6C59-4F0B-A1CF-7F5C52B30AFF}"/>
              </a:ext>
            </a:extLst>
          </p:cNvPr>
          <p:cNvSpPr>
            <a:spLocks/>
          </p:cNvSpPr>
          <p:nvPr/>
        </p:nvSpPr>
        <p:spPr bwMode="auto">
          <a:xfrm>
            <a:off x="7794952" y="936621"/>
            <a:ext cx="544229" cy="550708"/>
          </a:xfrm>
          <a:custGeom>
            <a:avLst/>
            <a:gdLst>
              <a:gd name="T0" fmla="*/ 138 w 168"/>
              <a:gd name="T1" fmla="*/ 124 h 170"/>
              <a:gd name="T2" fmla="*/ 138 w 168"/>
              <a:gd name="T3" fmla="*/ 124 h 170"/>
              <a:gd name="T4" fmla="*/ 120 w 168"/>
              <a:gd name="T5" fmla="*/ 122 h 170"/>
              <a:gd name="T6" fmla="*/ 104 w 168"/>
              <a:gd name="T7" fmla="*/ 116 h 170"/>
              <a:gd name="T8" fmla="*/ 88 w 168"/>
              <a:gd name="T9" fmla="*/ 108 h 170"/>
              <a:gd name="T10" fmla="*/ 76 w 168"/>
              <a:gd name="T11" fmla="*/ 98 h 170"/>
              <a:gd name="T12" fmla="*/ 64 w 168"/>
              <a:gd name="T13" fmla="*/ 84 h 170"/>
              <a:gd name="T14" fmla="*/ 56 w 168"/>
              <a:gd name="T15" fmla="*/ 70 h 170"/>
              <a:gd name="T16" fmla="*/ 52 w 168"/>
              <a:gd name="T17" fmla="*/ 52 h 170"/>
              <a:gd name="T18" fmla="*/ 50 w 168"/>
              <a:gd name="T19" fmla="*/ 36 h 170"/>
              <a:gd name="T20" fmla="*/ 50 w 168"/>
              <a:gd name="T21" fmla="*/ 36 h 170"/>
              <a:gd name="T22" fmla="*/ 52 w 168"/>
              <a:gd name="T23" fmla="*/ 16 h 170"/>
              <a:gd name="T24" fmla="*/ 58 w 168"/>
              <a:gd name="T25" fmla="*/ 0 h 170"/>
              <a:gd name="T26" fmla="*/ 58 w 168"/>
              <a:gd name="T27" fmla="*/ 0 h 170"/>
              <a:gd name="T28" fmla="*/ 46 w 168"/>
              <a:gd name="T29" fmla="*/ 6 h 170"/>
              <a:gd name="T30" fmla="*/ 34 w 168"/>
              <a:gd name="T31" fmla="*/ 12 h 170"/>
              <a:gd name="T32" fmla="*/ 24 w 168"/>
              <a:gd name="T33" fmla="*/ 22 h 170"/>
              <a:gd name="T34" fmla="*/ 16 w 168"/>
              <a:gd name="T35" fmla="*/ 32 h 170"/>
              <a:gd name="T36" fmla="*/ 10 w 168"/>
              <a:gd name="T37" fmla="*/ 42 h 170"/>
              <a:gd name="T38" fmla="*/ 4 w 168"/>
              <a:gd name="T39" fmla="*/ 54 h 170"/>
              <a:gd name="T40" fmla="*/ 2 w 168"/>
              <a:gd name="T41" fmla="*/ 68 h 170"/>
              <a:gd name="T42" fmla="*/ 0 w 168"/>
              <a:gd name="T43" fmla="*/ 82 h 170"/>
              <a:gd name="T44" fmla="*/ 0 w 168"/>
              <a:gd name="T45" fmla="*/ 82 h 170"/>
              <a:gd name="T46" fmla="*/ 2 w 168"/>
              <a:gd name="T47" fmla="*/ 100 h 170"/>
              <a:gd name="T48" fmla="*/ 8 w 168"/>
              <a:gd name="T49" fmla="*/ 116 h 170"/>
              <a:gd name="T50" fmla="*/ 16 w 168"/>
              <a:gd name="T51" fmla="*/ 130 h 170"/>
              <a:gd name="T52" fmla="*/ 26 w 168"/>
              <a:gd name="T53" fmla="*/ 144 h 170"/>
              <a:gd name="T54" fmla="*/ 40 w 168"/>
              <a:gd name="T55" fmla="*/ 154 h 170"/>
              <a:gd name="T56" fmla="*/ 54 w 168"/>
              <a:gd name="T57" fmla="*/ 162 h 170"/>
              <a:gd name="T58" fmla="*/ 70 w 168"/>
              <a:gd name="T59" fmla="*/ 168 h 170"/>
              <a:gd name="T60" fmla="*/ 88 w 168"/>
              <a:gd name="T61" fmla="*/ 170 h 170"/>
              <a:gd name="T62" fmla="*/ 88 w 168"/>
              <a:gd name="T63" fmla="*/ 170 h 170"/>
              <a:gd name="T64" fmla="*/ 102 w 168"/>
              <a:gd name="T65" fmla="*/ 168 h 170"/>
              <a:gd name="T66" fmla="*/ 114 w 168"/>
              <a:gd name="T67" fmla="*/ 166 h 170"/>
              <a:gd name="T68" fmla="*/ 126 w 168"/>
              <a:gd name="T69" fmla="*/ 160 h 170"/>
              <a:gd name="T70" fmla="*/ 136 w 168"/>
              <a:gd name="T71" fmla="*/ 154 h 170"/>
              <a:gd name="T72" fmla="*/ 146 w 168"/>
              <a:gd name="T73" fmla="*/ 148 h 170"/>
              <a:gd name="T74" fmla="*/ 156 w 168"/>
              <a:gd name="T75" fmla="*/ 138 h 170"/>
              <a:gd name="T76" fmla="*/ 162 w 168"/>
              <a:gd name="T77" fmla="*/ 128 h 170"/>
              <a:gd name="T78" fmla="*/ 168 w 168"/>
              <a:gd name="T79" fmla="*/ 118 h 170"/>
              <a:gd name="T80" fmla="*/ 168 w 168"/>
              <a:gd name="T81" fmla="*/ 118 h 170"/>
              <a:gd name="T82" fmla="*/ 154 w 168"/>
              <a:gd name="T83" fmla="*/ 122 h 170"/>
              <a:gd name="T84" fmla="*/ 138 w 168"/>
              <a:gd name="T85" fmla="*/ 124 h 170"/>
              <a:gd name="T86" fmla="*/ 138 w 168"/>
              <a:gd name="T87" fmla="*/ 12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8" h="170">
                <a:moveTo>
                  <a:pt x="138" y="124"/>
                </a:moveTo>
                <a:lnTo>
                  <a:pt x="138" y="124"/>
                </a:lnTo>
                <a:lnTo>
                  <a:pt x="120" y="122"/>
                </a:lnTo>
                <a:lnTo>
                  <a:pt x="104" y="116"/>
                </a:lnTo>
                <a:lnTo>
                  <a:pt x="88" y="108"/>
                </a:lnTo>
                <a:lnTo>
                  <a:pt x="76" y="98"/>
                </a:lnTo>
                <a:lnTo>
                  <a:pt x="64" y="84"/>
                </a:lnTo>
                <a:lnTo>
                  <a:pt x="56" y="70"/>
                </a:lnTo>
                <a:lnTo>
                  <a:pt x="52" y="52"/>
                </a:lnTo>
                <a:lnTo>
                  <a:pt x="50" y="36"/>
                </a:lnTo>
                <a:lnTo>
                  <a:pt x="50" y="36"/>
                </a:lnTo>
                <a:lnTo>
                  <a:pt x="52" y="16"/>
                </a:lnTo>
                <a:lnTo>
                  <a:pt x="58" y="0"/>
                </a:lnTo>
                <a:lnTo>
                  <a:pt x="58" y="0"/>
                </a:lnTo>
                <a:lnTo>
                  <a:pt x="46" y="6"/>
                </a:lnTo>
                <a:lnTo>
                  <a:pt x="34" y="12"/>
                </a:lnTo>
                <a:lnTo>
                  <a:pt x="24" y="22"/>
                </a:lnTo>
                <a:lnTo>
                  <a:pt x="16" y="32"/>
                </a:lnTo>
                <a:lnTo>
                  <a:pt x="10" y="42"/>
                </a:lnTo>
                <a:lnTo>
                  <a:pt x="4" y="54"/>
                </a:lnTo>
                <a:lnTo>
                  <a:pt x="2" y="68"/>
                </a:lnTo>
                <a:lnTo>
                  <a:pt x="0" y="82"/>
                </a:lnTo>
                <a:lnTo>
                  <a:pt x="0" y="82"/>
                </a:lnTo>
                <a:lnTo>
                  <a:pt x="2" y="100"/>
                </a:lnTo>
                <a:lnTo>
                  <a:pt x="8" y="116"/>
                </a:lnTo>
                <a:lnTo>
                  <a:pt x="16" y="130"/>
                </a:lnTo>
                <a:lnTo>
                  <a:pt x="26" y="144"/>
                </a:lnTo>
                <a:lnTo>
                  <a:pt x="40" y="154"/>
                </a:lnTo>
                <a:lnTo>
                  <a:pt x="54" y="162"/>
                </a:lnTo>
                <a:lnTo>
                  <a:pt x="70" y="168"/>
                </a:lnTo>
                <a:lnTo>
                  <a:pt x="88" y="170"/>
                </a:lnTo>
                <a:lnTo>
                  <a:pt x="88" y="170"/>
                </a:lnTo>
                <a:lnTo>
                  <a:pt x="102" y="168"/>
                </a:lnTo>
                <a:lnTo>
                  <a:pt x="114" y="166"/>
                </a:lnTo>
                <a:lnTo>
                  <a:pt x="126" y="160"/>
                </a:lnTo>
                <a:lnTo>
                  <a:pt x="136" y="154"/>
                </a:lnTo>
                <a:lnTo>
                  <a:pt x="146" y="148"/>
                </a:lnTo>
                <a:lnTo>
                  <a:pt x="156" y="138"/>
                </a:lnTo>
                <a:lnTo>
                  <a:pt x="162" y="128"/>
                </a:lnTo>
                <a:lnTo>
                  <a:pt x="168" y="118"/>
                </a:lnTo>
                <a:lnTo>
                  <a:pt x="168" y="118"/>
                </a:lnTo>
                <a:lnTo>
                  <a:pt x="154" y="122"/>
                </a:lnTo>
                <a:lnTo>
                  <a:pt x="138" y="124"/>
                </a:lnTo>
                <a:lnTo>
                  <a:pt x="138" y="124"/>
                </a:lnTo>
                <a:close/>
              </a:path>
            </a:pathLst>
          </a:cu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6" name="Group 5">
            <a:extLst>
              <a:ext uri="{FF2B5EF4-FFF2-40B4-BE49-F238E27FC236}">
                <a16:creationId xmlns="" xmlns:a16="http://schemas.microsoft.com/office/drawing/2014/main" id="{7E58FF04-3447-4C6E-BA50-FF1C42F9BAA8}"/>
              </a:ext>
            </a:extLst>
          </p:cNvPr>
          <p:cNvGrpSpPr/>
          <p:nvPr/>
        </p:nvGrpSpPr>
        <p:grpSpPr>
          <a:xfrm>
            <a:off x="3269427" y="2303675"/>
            <a:ext cx="498877" cy="291551"/>
            <a:chOff x="3269427" y="2303675"/>
            <a:chExt cx="498877" cy="291551"/>
          </a:xfrm>
        </p:grpSpPr>
        <p:sp>
          <p:nvSpPr>
            <p:cNvPr id="5900" name="Freeform 1896">
              <a:extLst>
                <a:ext uri="{FF2B5EF4-FFF2-40B4-BE49-F238E27FC236}">
                  <a16:creationId xmlns="" xmlns:a16="http://schemas.microsoft.com/office/drawing/2014/main" id="{AA78C12F-BA58-4F42-8CD1-BE8207E73E1F}"/>
                </a:ext>
              </a:extLst>
            </p:cNvPr>
            <p:cNvSpPr>
              <a:spLocks/>
            </p:cNvSpPr>
            <p:nvPr/>
          </p:nvSpPr>
          <p:spPr bwMode="auto">
            <a:xfrm>
              <a:off x="3373090" y="2303675"/>
              <a:ext cx="291551" cy="291551"/>
            </a:xfrm>
            <a:prstGeom prst="ellipse">
              <a:avLst/>
            </a:prstGeom>
            <a:solidFill>
              <a:schemeClr val="accent6"/>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901" name="Freeform 1897">
              <a:extLst>
                <a:ext uri="{FF2B5EF4-FFF2-40B4-BE49-F238E27FC236}">
                  <a16:creationId xmlns="" xmlns:a16="http://schemas.microsoft.com/office/drawing/2014/main" id="{52406EF2-8CDC-419C-A8CB-9E5FFB052C6C}"/>
                </a:ext>
              </a:extLst>
            </p:cNvPr>
            <p:cNvSpPr>
              <a:spLocks/>
            </p:cNvSpPr>
            <p:nvPr/>
          </p:nvSpPr>
          <p:spPr bwMode="auto">
            <a:xfrm>
              <a:off x="3269427" y="2336070"/>
              <a:ext cx="498877" cy="226762"/>
            </a:xfrm>
            <a:custGeom>
              <a:avLst/>
              <a:gdLst>
                <a:gd name="T0" fmla="*/ 126 w 154"/>
                <a:gd name="T1" fmla="*/ 6 h 70"/>
                <a:gd name="T2" fmla="*/ 126 w 154"/>
                <a:gd name="T3" fmla="*/ 6 h 70"/>
                <a:gd name="T4" fmla="*/ 130 w 154"/>
                <a:gd name="T5" fmla="*/ 4 h 70"/>
                <a:gd name="T6" fmla="*/ 132 w 154"/>
                <a:gd name="T7" fmla="*/ 6 h 70"/>
                <a:gd name="T8" fmla="*/ 132 w 154"/>
                <a:gd name="T9" fmla="*/ 6 h 70"/>
                <a:gd name="T10" fmla="*/ 132 w 154"/>
                <a:gd name="T11" fmla="*/ 8 h 70"/>
                <a:gd name="T12" fmla="*/ 128 w 154"/>
                <a:gd name="T13" fmla="*/ 10 h 70"/>
                <a:gd name="T14" fmla="*/ 118 w 154"/>
                <a:gd name="T15" fmla="*/ 18 h 70"/>
                <a:gd name="T16" fmla="*/ 100 w 154"/>
                <a:gd name="T17" fmla="*/ 28 h 70"/>
                <a:gd name="T18" fmla="*/ 78 w 154"/>
                <a:gd name="T19" fmla="*/ 38 h 70"/>
                <a:gd name="T20" fmla="*/ 78 w 154"/>
                <a:gd name="T21" fmla="*/ 38 h 70"/>
                <a:gd name="T22" fmla="*/ 56 w 154"/>
                <a:gd name="T23" fmla="*/ 48 h 70"/>
                <a:gd name="T24" fmla="*/ 38 w 154"/>
                <a:gd name="T25" fmla="*/ 54 h 70"/>
                <a:gd name="T26" fmla="*/ 24 w 154"/>
                <a:gd name="T27" fmla="*/ 56 h 70"/>
                <a:gd name="T28" fmla="*/ 20 w 154"/>
                <a:gd name="T29" fmla="*/ 56 h 70"/>
                <a:gd name="T30" fmla="*/ 18 w 154"/>
                <a:gd name="T31" fmla="*/ 56 h 70"/>
                <a:gd name="T32" fmla="*/ 18 w 154"/>
                <a:gd name="T33" fmla="*/ 56 h 70"/>
                <a:gd name="T34" fmla="*/ 20 w 154"/>
                <a:gd name="T35" fmla="*/ 54 h 70"/>
                <a:gd name="T36" fmla="*/ 22 w 154"/>
                <a:gd name="T37" fmla="*/ 50 h 70"/>
                <a:gd name="T38" fmla="*/ 22 w 154"/>
                <a:gd name="T39" fmla="*/ 50 h 70"/>
                <a:gd name="T40" fmla="*/ 6 w 154"/>
                <a:gd name="T41" fmla="*/ 62 h 70"/>
                <a:gd name="T42" fmla="*/ 2 w 154"/>
                <a:gd name="T43" fmla="*/ 66 h 70"/>
                <a:gd name="T44" fmla="*/ 0 w 154"/>
                <a:gd name="T45" fmla="*/ 68 h 70"/>
                <a:gd name="T46" fmla="*/ 0 w 154"/>
                <a:gd name="T47" fmla="*/ 68 h 70"/>
                <a:gd name="T48" fmla="*/ 4 w 154"/>
                <a:gd name="T49" fmla="*/ 70 h 70"/>
                <a:gd name="T50" fmla="*/ 8 w 154"/>
                <a:gd name="T51" fmla="*/ 70 h 70"/>
                <a:gd name="T52" fmla="*/ 26 w 154"/>
                <a:gd name="T53" fmla="*/ 66 h 70"/>
                <a:gd name="T54" fmla="*/ 52 w 154"/>
                <a:gd name="T55" fmla="*/ 56 h 70"/>
                <a:gd name="T56" fmla="*/ 82 w 154"/>
                <a:gd name="T57" fmla="*/ 44 h 70"/>
                <a:gd name="T58" fmla="*/ 82 w 154"/>
                <a:gd name="T59" fmla="*/ 44 h 70"/>
                <a:gd name="T60" fmla="*/ 110 w 154"/>
                <a:gd name="T61" fmla="*/ 30 h 70"/>
                <a:gd name="T62" fmla="*/ 134 w 154"/>
                <a:gd name="T63" fmla="*/ 18 h 70"/>
                <a:gd name="T64" fmla="*/ 148 w 154"/>
                <a:gd name="T65" fmla="*/ 8 h 70"/>
                <a:gd name="T66" fmla="*/ 152 w 154"/>
                <a:gd name="T67" fmla="*/ 4 h 70"/>
                <a:gd name="T68" fmla="*/ 154 w 154"/>
                <a:gd name="T69" fmla="*/ 2 h 70"/>
                <a:gd name="T70" fmla="*/ 154 w 154"/>
                <a:gd name="T71" fmla="*/ 2 h 70"/>
                <a:gd name="T72" fmla="*/ 150 w 154"/>
                <a:gd name="T73" fmla="*/ 0 h 70"/>
                <a:gd name="T74" fmla="*/ 144 w 154"/>
                <a:gd name="T75" fmla="*/ 0 h 70"/>
                <a:gd name="T76" fmla="*/ 126 w 154"/>
                <a:gd name="T77" fmla="*/ 6 h 70"/>
                <a:gd name="T78" fmla="*/ 126 w 154"/>
                <a:gd name="T7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4" h="70">
                  <a:moveTo>
                    <a:pt x="126" y="6"/>
                  </a:moveTo>
                  <a:lnTo>
                    <a:pt x="126" y="6"/>
                  </a:lnTo>
                  <a:lnTo>
                    <a:pt x="130" y="4"/>
                  </a:lnTo>
                  <a:lnTo>
                    <a:pt x="132" y="6"/>
                  </a:lnTo>
                  <a:lnTo>
                    <a:pt x="132" y="6"/>
                  </a:lnTo>
                  <a:lnTo>
                    <a:pt x="132" y="8"/>
                  </a:lnTo>
                  <a:lnTo>
                    <a:pt x="128" y="10"/>
                  </a:lnTo>
                  <a:lnTo>
                    <a:pt x="118" y="18"/>
                  </a:lnTo>
                  <a:lnTo>
                    <a:pt x="100" y="28"/>
                  </a:lnTo>
                  <a:lnTo>
                    <a:pt x="78" y="38"/>
                  </a:lnTo>
                  <a:lnTo>
                    <a:pt x="78" y="38"/>
                  </a:lnTo>
                  <a:lnTo>
                    <a:pt x="56" y="48"/>
                  </a:lnTo>
                  <a:lnTo>
                    <a:pt x="38" y="54"/>
                  </a:lnTo>
                  <a:lnTo>
                    <a:pt x="24" y="56"/>
                  </a:lnTo>
                  <a:lnTo>
                    <a:pt x="20" y="56"/>
                  </a:lnTo>
                  <a:lnTo>
                    <a:pt x="18" y="56"/>
                  </a:lnTo>
                  <a:lnTo>
                    <a:pt x="18" y="56"/>
                  </a:lnTo>
                  <a:lnTo>
                    <a:pt x="20" y="54"/>
                  </a:lnTo>
                  <a:lnTo>
                    <a:pt x="22" y="50"/>
                  </a:lnTo>
                  <a:lnTo>
                    <a:pt x="22" y="50"/>
                  </a:lnTo>
                  <a:lnTo>
                    <a:pt x="6" y="62"/>
                  </a:lnTo>
                  <a:lnTo>
                    <a:pt x="2" y="66"/>
                  </a:lnTo>
                  <a:lnTo>
                    <a:pt x="0" y="68"/>
                  </a:lnTo>
                  <a:lnTo>
                    <a:pt x="0" y="68"/>
                  </a:lnTo>
                  <a:lnTo>
                    <a:pt x="4" y="70"/>
                  </a:lnTo>
                  <a:lnTo>
                    <a:pt x="8" y="70"/>
                  </a:lnTo>
                  <a:lnTo>
                    <a:pt x="26" y="66"/>
                  </a:lnTo>
                  <a:lnTo>
                    <a:pt x="52" y="56"/>
                  </a:lnTo>
                  <a:lnTo>
                    <a:pt x="82" y="44"/>
                  </a:lnTo>
                  <a:lnTo>
                    <a:pt x="82" y="44"/>
                  </a:lnTo>
                  <a:lnTo>
                    <a:pt x="110" y="30"/>
                  </a:lnTo>
                  <a:lnTo>
                    <a:pt x="134" y="18"/>
                  </a:lnTo>
                  <a:lnTo>
                    <a:pt x="148" y="8"/>
                  </a:lnTo>
                  <a:lnTo>
                    <a:pt x="152" y="4"/>
                  </a:lnTo>
                  <a:lnTo>
                    <a:pt x="154" y="2"/>
                  </a:lnTo>
                  <a:lnTo>
                    <a:pt x="154" y="2"/>
                  </a:lnTo>
                  <a:lnTo>
                    <a:pt x="150" y="0"/>
                  </a:lnTo>
                  <a:lnTo>
                    <a:pt x="144" y="0"/>
                  </a:lnTo>
                  <a:lnTo>
                    <a:pt x="126" y="6"/>
                  </a:lnTo>
                  <a:lnTo>
                    <a:pt x="126" y="6"/>
                  </a:lnTo>
                  <a:close/>
                </a:path>
              </a:pathLst>
            </a:custGeom>
            <a:solidFill>
              <a:schemeClr val="accent6">
                <a:lumMod val="50000"/>
              </a:schemeClr>
            </a:solidFill>
            <a:ln>
              <a:noFill/>
            </a:ln>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11">
            <a:extLst>
              <a:ext uri="{FF2B5EF4-FFF2-40B4-BE49-F238E27FC236}">
                <a16:creationId xmlns="" xmlns:a16="http://schemas.microsoft.com/office/drawing/2014/main" id="{97FEC080-2A51-4CCD-999A-FC8A8344FFE9}"/>
              </a:ext>
            </a:extLst>
          </p:cNvPr>
          <p:cNvGrpSpPr/>
          <p:nvPr/>
        </p:nvGrpSpPr>
        <p:grpSpPr>
          <a:xfrm>
            <a:off x="911101" y="4999"/>
            <a:ext cx="10898042" cy="3604177"/>
            <a:chOff x="911101" y="4999"/>
            <a:chExt cx="10898042" cy="3604177"/>
          </a:xfrm>
        </p:grpSpPr>
        <p:sp>
          <p:nvSpPr>
            <p:cNvPr id="5873" name="Freeform 1869">
              <a:extLst>
                <a:ext uri="{FF2B5EF4-FFF2-40B4-BE49-F238E27FC236}">
                  <a16:creationId xmlns="" xmlns:a16="http://schemas.microsoft.com/office/drawing/2014/main" id="{BB663043-0EB6-464C-A517-2875416AE543}"/>
                </a:ext>
              </a:extLst>
            </p:cNvPr>
            <p:cNvSpPr>
              <a:spLocks/>
            </p:cNvSpPr>
            <p:nvPr/>
          </p:nvSpPr>
          <p:spPr bwMode="auto">
            <a:xfrm>
              <a:off x="6719451" y="2854383"/>
              <a:ext cx="32395"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9" name="Group 8">
              <a:extLst>
                <a:ext uri="{FF2B5EF4-FFF2-40B4-BE49-F238E27FC236}">
                  <a16:creationId xmlns="" xmlns:a16="http://schemas.microsoft.com/office/drawing/2014/main" id="{DD317BDC-73D3-4C24-A163-E864EA99F74D}"/>
                </a:ext>
              </a:extLst>
            </p:cNvPr>
            <p:cNvGrpSpPr/>
            <p:nvPr/>
          </p:nvGrpSpPr>
          <p:grpSpPr>
            <a:xfrm>
              <a:off x="911101" y="4999"/>
              <a:ext cx="10898042" cy="3604177"/>
              <a:chOff x="911101" y="4999"/>
              <a:chExt cx="10898042" cy="3604177"/>
            </a:xfrm>
          </p:grpSpPr>
          <p:grpSp>
            <p:nvGrpSpPr>
              <p:cNvPr id="7" name="Group 6">
                <a:extLst>
                  <a:ext uri="{FF2B5EF4-FFF2-40B4-BE49-F238E27FC236}">
                    <a16:creationId xmlns="" xmlns:a16="http://schemas.microsoft.com/office/drawing/2014/main" id="{F170FCA6-BA29-477C-8080-C77618B221C5}"/>
                  </a:ext>
                </a:extLst>
              </p:cNvPr>
              <p:cNvGrpSpPr/>
              <p:nvPr/>
            </p:nvGrpSpPr>
            <p:grpSpPr>
              <a:xfrm>
                <a:off x="4584647" y="2763678"/>
                <a:ext cx="770992" cy="845498"/>
                <a:chOff x="4584647" y="2763678"/>
                <a:chExt cx="770992" cy="845498"/>
              </a:xfrm>
            </p:grpSpPr>
            <p:sp>
              <p:nvSpPr>
                <p:cNvPr id="5874" name="Freeform 1870">
                  <a:extLst>
                    <a:ext uri="{FF2B5EF4-FFF2-40B4-BE49-F238E27FC236}">
                      <a16:creationId xmlns="" xmlns:a16="http://schemas.microsoft.com/office/drawing/2014/main" id="{6C6585E7-E7E7-471F-BB4D-892ED7D9F90A}"/>
                    </a:ext>
                  </a:extLst>
                </p:cNvPr>
                <p:cNvSpPr>
                  <a:spLocks/>
                </p:cNvSpPr>
                <p:nvPr/>
              </p:nvSpPr>
              <p:spPr bwMode="auto">
                <a:xfrm>
                  <a:off x="5316765" y="2854383"/>
                  <a:ext cx="38874"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75" name="Freeform 1871">
                  <a:extLst>
                    <a:ext uri="{FF2B5EF4-FFF2-40B4-BE49-F238E27FC236}">
                      <a16:creationId xmlns="" xmlns:a16="http://schemas.microsoft.com/office/drawing/2014/main" id="{27447E49-B48E-4668-88F0-B1ED0B0DF368}"/>
                    </a:ext>
                  </a:extLst>
                </p:cNvPr>
                <p:cNvSpPr>
                  <a:spLocks/>
                </p:cNvSpPr>
                <p:nvPr/>
              </p:nvSpPr>
              <p:spPr bwMode="auto">
                <a:xfrm>
                  <a:off x="5310286" y="3132977"/>
                  <a:ext cx="12958" cy="129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76" name="Freeform 1872">
                  <a:extLst>
                    <a:ext uri="{FF2B5EF4-FFF2-40B4-BE49-F238E27FC236}">
                      <a16:creationId xmlns="" xmlns:a16="http://schemas.microsoft.com/office/drawing/2014/main" id="{4E0745AB-A612-4087-AEE9-4D4CB0460794}"/>
                    </a:ext>
                  </a:extLst>
                </p:cNvPr>
                <p:cNvSpPr>
                  <a:spLocks/>
                </p:cNvSpPr>
                <p:nvPr/>
              </p:nvSpPr>
              <p:spPr bwMode="auto">
                <a:xfrm>
                  <a:off x="5226060" y="2763678"/>
                  <a:ext cx="38874" cy="3887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79" name="Freeform 1875">
                  <a:extLst>
                    <a:ext uri="{FF2B5EF4-FFF2-40B4-BE49-F238E27FC236}">
                      <a16:creationId xmlns="" xmlns:a16="http://schemas.microsoft.com/office/drawing/2014/main" id="{B907353B-49E8-4FC1-8421-1FCD4C3B1F56}"/>
                    </a:ext>
                  </a:extLst>
                </p:cNvPr>
                <p:cNvSpPr>
                  <a:spLocks/>
                </p:cNvSpPr>
                <p:nvPr/>
              </p:nvSpPr>
              <p:spPr bwMode="auto">
                <a:xfrm>
                  <a:off x="4798451" y="2919172"/>
                  <a:ext cx="45352" cy="3887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81" name="Freeform 1877">
                  <a:extLst>
                    <a:ext uri="{FF2B5EF4-FFF2-40B4-BE49-F238E27FC236}">
                      <a16:creationId xmlns="" xmlns:a16="http://schemas.microsoft.com/office/drawing/2014/main" id="{80BCB7E4-7307-4149-8311-07F8AEDC7563}"/>
                    </a:ext>
                  </a:extLst>
                </p:cNvPr>
                <p:cNvSpPr>
                  <a:spLocks/>
                </p:cNvSpPr>
                <p:nvPr/>
              </p:nvSpPr>
              <p:spPr bwMode="auto">
                <a:xfrm>
                  <a:off x="4584647" y="3388893"/>
                  <a:ext cx="38874"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82" name="Freeform 1878">
                  <a:extLst>
                    <a:ext uri="{FF2B5EF4-FFF2-40B4-BE49-F238E27FC236}">
                      <a16:creationId xmlns="" xmlns:a16="http://schemas.microsoft.com/office/drawing/2014/main" id="{88B10754-DBA2-4C8F-9102-4150781B7FF6}"/>
                    </a:ext>
                  </a:extLst>
                </p:cNvPr>
                <p:cNvSpPr>
                  <a:spLocks/>
                </p:cNvSpPr>
                <p:nvPr/>
              </p:nvSpPr>
              <p:spPr bwMode="auto">
                <a:xfrm>
                  <a:off x="4856762" y="3563824"/>
                  <a:ext cx="45352" cy="453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83" name="Freeform 1879">
                  <a:extLst>
                    <a:ext uri="{FF2B5EF4-FFF2-40B4-BE49-F238E27FC236}">
                      <a16:creationId xmlns="" xmlns:a16="http://schemas.microsoft.com/office/drawing/2014/main" id="{D664DF1C-709E-4CC5-B07C-AAA3DB708538}"/>
                    </a:ext>
                  </a:extLst>
                </p:cNvPr>
                <p:cNvSpPr>
                  <a:spLocks/>
                </p:cNvSpPr>
                <p:nvPr/>
              </p:nvSpPr>
              <p:spPr bwMode="auto">
                <a:xfrm>
                  <a:off x="5077045" y="3285230"/>
                  <a:ext cx="19437" cy="194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7">
                <a:extLst>
                  <a:ext uri="{FF2B5EF4-FFF2-40B4-BE49-F238E27FC236}">
                    <a16:creationId xmlns="" xmlns:a16="http://schemas.microsoft.com/office/drawing/2014/main" id="{53D1085A-B220-43F2-9668-C658EDBCF0D6}"/>
                  </a:ext>
                </a:extLst>
              </p:cNvPr>
              <p:cNvGrpSpPr/>
              <p:nvPr/>
            </p:nvGrpSpPr>
            <p:grpSpPr>
              <a:xfrm>
                <a:off x="911101" y="4999"/>
                <a:ext cx="10898042" cy="3442205"/>
                <a:chOff x="911101" y="4999"/>
                <a:chExt cx="10898042" cy="3442205"/>
              </a:xfrm>
            </p:grpSpPr>
            <p:sp>
              <p:nvSpPr>
                <p:cNvPr id="5817" name="Freeform 1813">
                  <a:extLst>
                    <a:ext uri="{FF2B5EF4-FFF2-40B4-BE49-F238E27FC236}">
                      <a16:creationId xmlns="" xmlns:a16="http://schemas.microsoft.com/office/drawing/2014/main" id="{8614D754-9436-4D9D-8FFB-B65B2FE05F6D}"/>
                    </a:ext>
                  </a:extLst>
                </p:cNvPr>
                <p:cNvSpPr>
                  <a:spLocks/>
                </p:cNvSpPr>
                <p:nvPr/>
              </p:nvSpPr>
              <p:spPr bwMode="auto">
                <a:xfrm>
                  <a:off x="8300307" y="1040284"/>
                  <a:ext cx="45352" cy="453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18" name="Freeform 1814">
                  <a:extLst>
                    <a:ext uri="{FF2B5EF4-FFF2-40B4-BE49-F238E27FC236}">
                      <a16:creationId xmlns="" xmlns:a16="http://schemas.microsoft.com/office/drawing/2014/main" id="{C5954404-2C1A-4E2D-A62D-14D292B6B2D3}"/>
                    </a:ext>
                  </a:extLst>
                </p:cNvPr>
                <p:cNvSpPr>
                  <a:spLocks/>
                </p:cNvSpPr>
                <p:nvPr/>
              </p:nvSpPr>
              <p:spPr bwMode="auto">
                <a:xfrm>
                  <a:off x="7866220" y="1267046"/>
                  <a:ext cx="12958" cy="129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20" name="Freeform 1816">
                  <a:extLst>
                    <a:ext uri="{FF2B5EF4-FFF2-40B4-BE49-F238E27FC236}">
                      <a16:creationId xmlns="" xmlns:a16="http://schemas.microsoft.com/office/drawing/2014/main" id="{85308FF8-90F6-4399-9450-5ED63C97B008}"/>
                    </a:ext>
                  </a:extLst>
                </p:cNvPr>
                <p:cNvSpPr>
                  <a:spLocks/>
                </p:cNvSpPr>
                <p:nvPr/>
              </p:nvSpPr>
              <p:spPr bwMode="auto">
                <a:xfrm>
                  <a:off x="8507633" y="1474372"/>
                  <a:ext cx="45352" cy="453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21" name="Freeform 1817">
                  <a:extLst>
                    <a:ext uri="{FF2B5EF4-FFF2-40B4-BE49-F238E27FC236}">
                      <a16:creationId xmlns="" xmlns:a16="http://schemas.microsoft.com/office/drawing/2014/main" id="{4B74399C-56A1-4438-9002-1825F33BF9F0}"/>
                    </a:ext>
                  </a:extLst>
                </p:cNvPr>
                <p:cNvSpPr>
                  <a:spLocks/>
                </p:cNvSpPr>
                <p:nvPr/>
              </p:nvSpPr>
              <p:spPr bwMode="auto">
                <a:xfrm>
                  <a:off x="9032425" y="1765923"/>
                  <a:ext cx="25916" cy="259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23" name="Freeform 1819">
                  <a:extLst>
                    <a:ext uri="{FF2B5EF4-FFF2-40B4-BE49-F238E27FC236}">
                      <a16:creationId xmlns="" xmlns:a16="http://schemas.microsoft.com/office/drawing/2014/main" id="{821C8834-DCA0-46D8-9EFD-4463223D3128}"/>
                    </a:ext>
                  </a:extLst>
                </p:cNvPr>
                <p:cNvSpPr>
                  <a:spLocks/>
                </p:cNvSpPr>
                <p:nvPr/>
              </p:nvSpPr>
              <p:spPr bwMode="auto">
                <a:xfrm>
                  <a:off x="8138334" y="1740007"/>
                  <a:ext cx="51831" cy="518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24" name="Freeform 1820">
                  <a:extLst>
                    <a:ext uri="{FF2B5EF4-FFF2-40B4-BE49-F238E27FC236}">
                      <a16:creationId xmlns="" xmlns:a16="http://schemas.microsoft.com/office/drawing/2014/main" id="{699BE54B-75EC-46F2-BDE4-610403ED5771}"/>
                    </a:ext>
                  </a:extLst>
                </p:cNvPr>
                <p:cNvSpPr>
                  <a:spLocks/>
                </p:cNvSpPr>
                <p:nvPr/>
              </p:nvSpPr>
              <p:spPr bwMode="auto">
                <a:xfrm>
                  <a:off x="7931009" y="1565076"/>
                  <a:ext cx="25916" cy="259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25" name="Freeform 1821">
                  <a:extLst>
                    <a:ext uri="{FF2B5EF4-FFF2-40B4-BE49-F238E27FC236}">
                      <a16:creationId xmlns="" xmlns:a16="http://schemas.microsoft.com/office/drawing/2014/main" id="{99965448-7900-4EBB-BE68-5204EB992AA4}"/>
                    </a:ext>
                  </a:extLst>
                </p:cNvPr>
                <p:cNvSpPr>
                  <a:spLocks/>
                </p:cNvSpPr>
                <p:nvPr/>
              </p:nvSpPr>
              <p:spPr bwMode="auto">
                <a:xfrm>
                  <a:off x="7296075" y="2076911"/>
                  <a:ext cx="25916" cy="194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26" name="Freeform 1822">
                  <a:extLst>
                    <a:ext uri="{FF2B5EF4-FFF2-40B4-BE49-F238E27FC236}">
                      <a16:creationId xmlns="" xmlns:a16="http://schemas.microsoft.com/office/drawing/2014/main" id="{4AD549A0-D656-4F2F-ADEE-B606C958E9FD}"/>
                    </a:ext>
                  </a:extLst>
                </p:cNvPr>
                <p:cNvSpPr>
                  <a:spLocks/>
                </p:cNvSpPr>
                <p:nvPr/>
              </p:nvSpPr>
              <p:spPr bwMode="auto">
                <a:xfrm>
                  <a:off x="7360864" y="1500287"/>
                  <a:ext cx="51831" cy="518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27" name="Freeform 1823">
                  <a:extLst>
                    <a:ext uri="{FF2B5EF4-FFF2-40B4-BE49-F238E27FC236}">
                      <a16:creationId xmlns="" xmlns:a16="http://schemas.microsoft.com/office/drawing/2014/main" id="{91E02C2E-B81A-4515-A8AA-71DF17F5E3E4}"/>
                    </a:ext>
                  </a:extLst>
                </p:cNvPr>
                <p:cNvSpPr>
                  <a:spLocks/>
                </p:cNvSpPr>
                <p:nvPr/>
              </p:nvSpPr>
              <p:spPr bwMode="auto">
                <a:xfrm>
                  <a:off x="7296075" y="1176341"/>
                  <a:ext cx="19437" cy="194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28" name="Freeform 1824">
                  <a:extLst>
                    <a:ext uri="{FF2B5EF4-FFF2-40B4-BE49-F238E27FC236}">
                      <a16:creationId xmlns="" xmlns:a16="http://schemas.microsoft.com/office/drawing/2014/main" id="{B8F00C1F-91B6-4F2C-8132-EE787E2BAABF}"/>
                    </a:ext>
                  </a:extLst>
                </p:cNvPr>
                <p:cNvSpPr>
                  <a:spLocks/>
                </p:cNvSpPr>
                <p:nvPr/>
              </p:nvSpPr>
              <p:spPr bwMode="auto">
                <a:xfrm>
                  <a:off x="6538042" y="794085"/>
                  <a:ext cx="38874" cy="3887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29" name="Freeform 1825">
                  <a:extLst>
                    <a:ext uri="{FF2B5EF4-FFF2-40B4-BE49-F238E27FC236}">
                      <a16:creationId xmlns="" xmlns:a16="http://schemas.microsoft.com/office/drawing/2014/main" id="{DCA18D58-61B6-42A2-9E39-7C138771AC37}"/>
                    </a:ext>
                  </a:extLst>
                </p:cNvPr>
                <p:cNvSpPr>
                  <a:spLocks/>
                </p:cNvSpPr>
                <p:nvPr/>
              </p:nvSpPr>
              <p:spPr bwMode="auto">
                <a:xfrm>
                  <a:off x="4895635" y="2310154"/>
                  <a:ext cx="19437" cy="194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2" name="Freeform 1828">
                  <a:extLst>
                    <a:ext uri="{FF2B5EF4-FFF2-40B4-BE49-F238E27FC236}">
                      <a16:creationId xmlns="" xmlns:a16="http://schemas.microsoft.com/office/drawing/2014/main" id="{E5F9AA1E-3196-4A42-A944-4B7DC938D113}"/>
                    </a:ext>
                  </a:extLst>
                </p:cNvPr>
                <p:cNvSpPr>
                  <a:spLocks/>
                </p:cNvSpPr>
                <p:nvPr/>
              </p:nvSpPr>
              <p:spPr bwMode="auto">
                <a:xfrm>
                  <a:off x="5601837" y="385913"/>
                  <a:ext cx="19437" cy="194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3" name="Freeform 1829">
                  <a:extLst>
                    <a:ext uri="{FF2B5EF4-FFF2-40B4-BE49-F238E27FC236}">
                      <a16:creationId xmlns="" xmlns:a16="http://schemas.microsoft.com/office/drawing/2014/main" id="{AB035CA0-B512-4C8B-94E1-765C155202FB}"/>
                    </a:ext>
                  </a:extLst>
                </p:cNvPr>
                <p:cNvSpPr>
                  <a:spLocks/>
                </p:cNvSpPr>
                <p:nvPr/>
              </p:nvSpPr>
              <p:spPr bwMode="auto">
                <a:xfrm>
                  <a:off x="5601837" y="748733"/>
                  <a:ext cx="51831" cy="518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4" name="Freeform 1830">
                  <a:extLst>
                    <a:ext uri="{FF2B5EF4-FFF2-40B4-BE49-F238E27FC236}">
                      <a16:creationId xmlns="" xmlns:a16="http://schemas.microsoft.com/office/drawing/2014/main" id="{904DC9BA-4F55-4E15-A558-9716917C169D}"/>
                    </a:ext>
                  </a:extLst>
                </p:cNvPr>
                <p:cNvSpPr>
                  <a:spLocks/>
                </p:cNvSpPr>
                <p:nvPr/>
              </p:nvSpPr>
              <p:spPr bwMode="auto">
                <a:xfrm>
                  <a:off x="5375075" y="969016"/>
                  <a:ext cx="25916" cy="259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5" name="Freeform 1831">
                  <a:extLst>
                    <a:ext uri="{FF2B5EF4-FFF2-40B4-BE49-F238E27FC236}">
                      <a16:creationId xmlns="" xmlns:a16="http://schemas.microsoft.com/office/drawing/2014/main" id="{776A8E0D-D0AA-4241-AF17-910227354D5B}"/>
                    </a:ext>
                  </a:extLst>
                </p:cNvPr>
                <p:cNvSpPr>
                  <a:spLocks/>
                </p:cNvSpPr>
                <p:nvPr/>
              </p:nvSpPr>
              <p:spPr bwMode="auto">
                <a:xfrm>
                  <a:off x="5064087" y="1079158"/>
                  <a:ext cx="38874" cy="3887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2" name="Freeform 1838">
                  <a:extLst>
                    <a:ext uri="{FF2B5EF4-FFF2-40B4-BE49-F238E27FC236}">
                      <a16:creationId xmlns="" xmlns:a16="http://schemas.microsoft.com/office/drawing/2014/main" id="{CB75914E-3A51-48BD-9F5F-80CF8324BCD9}"/>
                    </a:ext>
                  </a:extLst>
                </p:cNvPr>
                <p:cNvSpPr>
                  <a:spLocks/>
                </p:cNvSpPr>
                <p:nvPr/>
              </p:nvSpPr>
              <p:spPr bwMode="auto">
                <a:xfrm>
                  <a:off x="3256469" y="1532682"/>
                  <a:ext cx="45352" cy="453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3" name="Freeform 1839">
                  <a:extLst>
                    <a:ext uri="{FF2B5EF4-FFF2-40B4-BE49-F238E27FC236}">
                      <a16:creationId xmlns="" xmlns:a16="http://schemas.microsoft.com/office/drawing/2014/main" id="{B23530B3-446B-40E6-925B-5CBA3F6D74CD}"/>
                    </a:ext>
                  </a:extLst>
                </p:cNvPr>
                <p:cNvSpPr>
                  <a:spLocks/>
                </p:cNvSpPr>
                <p:nvPr/>
              </p:nvSpPr>
              <p:spPr bwMode="auto">
                <a:xfrm>
                  <a:off x="3411963" y="2381422"/>
                  <a:ext cx="38874" cy="38874"/>
                </a:xfrm>
                <a:custGeom>
                  <a:avLst/>
                  <a:gdLst>
                    <a:gd name="T0" fmla="*/ 12 w 12"/>
                    <a:gd name="T1" fmla="*/ 6 h 12"/>
                    <a:gd name="T2" fmla="*/ 12 w 12"/>
                    <a:gd name="T3" fmla="*/ 6 h 12"/>
                    <a:gd name="T4" fmla="*/ 10 w 12"/>
                    <a:gd name="T5" fmla="*/ 10 h 12"/>
                    <a:gd name="T6" fmla="*/ 6 w 12"/>
                    <a:gd name="T7" fmla="*/ 12 h 12"/>
                    <a:gd name="T8" fmla="*/ 6 w 12"/>
                    <a:gd name="T9" fmla="*/ 12 h 12"/>
                    <a:gd name="T10" fmla="*/ 2 w 12"/>
                    <a:gd name="T11" fmla="*/ 10 h 12"/>
                    <a:gd name="T12" fmla="*/ 0 w 12"/>
                    <a:gd name="T13" fmla="*/ 6 h 12"/>
                    <a:gd name="T14" fmla="*/ 0 w 12"/>
                    <a:gd name="T15" fmla="*/ 6 h 12"/>
                    <a:gd name="T16" fmla="*/ 2 w 12"/>
                    <a:gd name="T17" fmla="*/ 2 h 12"/>
                    <a:gd name="T18" fmla="*/ 6 w 12"/>
                    <a:gd name="T19" fmla="*/ 0 h 12"/>
                    <a:gd name="T20" fmla="*/ 6 w 12"/>
                    <a:gd name="T21" fmla="*/ 0 h 12"/>
                    <a:gd name="T22" fmla="*/ 10 w 12"/>
                    <a:gd name="T23" fmla="*/ 2 h 12"/>
                    <a:gd name="T24" fmla="*/ 12 w 12"/>
                    <a:gd name="T25" fmla="*/ 6 h 12"/>
                    <a:gd name="T26" fmla="*/ 12 w 12"/>
                    <a:gd name="T2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2">
                      <a:moveTo>
                        <a:pt x="12" y="6"/>
                      </a:moveTo>
                      <a:lnTo>
                        <a:pt x="12" y="6"/>
                      </a:lnTo>
                      <a:lnTo>
                        <a:pt x="10" y="10"/>
                      </a:lnTo>
                      <a:lnTo>
                        <a:pt x="6" y="12"/>
                      </a:lnTo>
                      <a:lnTo>
                        <a:pt x="6" y="12"/>
                      </a:lnTo>
                      <a:lnTo>
                        <a:pt x="2" y="10"/>
                      </a:lnTo>
                      <a:lnTo>
                        <a:pt x="0" y="6"/>
                      </a:lnTo>
                      <a:lnTo>
                        <a:pt x="0" y="6"/>
                      </a:lnTo>
                      <a:lnTo>
                        <a:pt x="2" y="2"/>
                      </a:lnTo>
                      <a:lnTo>
                        <a:pt x="6" y="0"/>
                      </a:lnTo>
                      <a:lnTo>
                        <a:pt x="6" y="0"/>
                      </a:lnTo>
                      <a:lnTo>
                        <a:pt x="10" y="2"/>
                      </a:lnTo>
                      <a:lnTo>
                        <a:pt x="12" y="6"/>
                      </a:lnTo>
                      <a:lnTo>
                        <a:pt x="1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5" name="Freeform 1841">
                  <a:extLst>
                    <a:ext uri="{FF2B5EF4-FFF2-40B4-BE49-F238E27FC236}">
                      <a16:creationId xmlns="" xmlns:a16="http://schemas.microsoft.com/office/drawing/2014/main" id="{02DC94C2-3C25-4320-8C60-E9B398D740A7}"/>
                    </a:ext>
                  </a:extLst>
                </p:cNvPr>
                <p:cNvSpPr>
                  <a:spLocks/>
                </p:cNvSpPr>
                <p:nvPr/>
              </p:nvSpPr>
              <p:spPr bwMode="auto">
                <a:xfrm>
                  <a:off x="2563225" y="1364230"/>
                  <a:ext cx="51831" cy="518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6" name="Freeform 1842">
                  <a:extLst>
                    <a:ext uri="{FF2B5EF4-FFF2-40B4-BE49-F238E27FC236}">
                      <a16:creationId xmlns="" xmlns:a16="http://schemas.microsoft.com/office/drawing/2014/main" id="{D1FEC092-9DC3-4BC1-8196-75CAE1F14A77}"/>
                    </a:ext>
                  </a:extLst>
                </p:cNvPr>
                <p:cNvSpPr>
                  <a:spLocks/>
                </p:cNvSpPr>
                <p:nvPr/>
              </p:nvSpPr>
              <p:spPr bwMode="auto">
                <a:xfrm>
                  <a:off x="2990833" y="1150426"/>
                  <a:ext cx="12958" cy="647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7" name="Freeform 1843">
                  <a:extLst>
                    <a:ext uri="{FF2B5EF4-FFF2-40B4-BE49-F238E27FC236}">
                      <a16:creationId xmlns="" xmlns:a16="http://schemas.microsoft.com/office/drawing/2014/main" id="{DEB2F176-FF78-4D45-B0A3-CAADFEC2F7C6}"/>
                    </a:ext>
                  </a:extLst>
                </p:cNvPr>
                <p:cNvSpPr>
                  <a:spLocks/>
                </p:cNvSpPr>
                <p:nvPr/>
              </p:nvSpPr>
              <p:spPr bwMode="auto">
                <a:xfrm>
                  <a:off x="2835339" y="716338"/>
                  <a:ext cx="45352" cy="453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8" name="Freeform 1844">
                  <a:extLst>
                    <a:ext uri="{FF2B5EF4-FFF2-40B4-BE49-F238E27FC236}">
                      <a16:creationId xmlns="" xmlns:a16="http://schemas.microsoft.com/office/drawing/2014/main" id="{332327D5-0172-46C5-8611-BFE5A6A5510B}"/>
                    </a:ext>
                  </a:extLst>
                </p:cNvPr>
                <p:cNvSpPr>
                  <a:spLocks/>
                </p:cNvSpPr>
                <p:nvPr/>
              </p:nvSpPr>
              <p:spPr bwMode="auto">
                <a:xfrm>
                  <a:off x="2647451" y="781127"/>
                  <a:ext cx="6479" cy="129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9" name="Freeform 1845">
                  <a:extLst>
                    <a:ext uri="{FF2B5EF4-FFF2-40B4-BE49-F238E27FC236}">
                      <a16:creationId xmlns="" xmlns:a16="http://schemas.microsoft.com/office/drawing/2014/main" id="{48AC4821-9226-4FB7-97D2-DC1CAA437892}"/>
                    </a:ext>
                  </a:extLst>
                </p:cNvPr>
                <p:cNvSpPr>
                  <a:spLocks/>
                </p:cNvSpPr>
                <p:nvPr/>
              </p:nvSpPr>
              <p:spPr bwMode="auto">
                <a:xfrm>
                  <a:off x="2232800" y="696901"/>
                  <a:ext cx="25916" cy="259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50" name="Freeform 1846">
                  <a:extLst>
                    <a:ext uri="{FF2B5EF4-FFF2-40B4-BE49-F238E27FC236}">
                      <a16:creationId xmlns="" xmlns:a16="http://schemas.microsoft.com/office/drawing/2014/main" id="{A9FB2266-C042-4A40-9E2D-6D24D09A26E1}"/>
                    </a:ext>
                  </a:extLst>
                </p:cNvPr>
                <p:cNvSpPr>
                  <a:spLocks/>
                </p:cNvSpPr>
                <p:nvPr/>
              </p:nvSpPr>
              <p:spPr bwMode="auto">
                <a:xfrm>
                  <a:off x="2006038" y="839438"/>
                  <a:ext cx="38874"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51" name="Freeform 1847">
                  <a:extLst>
                    <a:ext uri="{FF2B5EF4-FFF2-40B4-BE49-F238E27FC236}">
                      <a16:creationId xmlns="" xmlns:a16="http://schemas.microsoft.com/office/drawing/2014/main" id="{1A698043-1D40-48E9-A836-88F1AAEC8426}"/>
                    </a:ext>
                  </a:extLst>
                </p:cNvPr>
                <p:cNvSpPr>
                  <a:spLocks/>
                </p:cNvSpPr>
                <p:nvPr/>
              </p:nvSpPr>
              <p:spPr bwMode="auto">
                <a:xfrm>
                  <a:off x="1869981" y="910706"/>
                  <a:ext cx="25916" cy="259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52" name="Freeform 1848">
                  <a:extLst>
                    <a:ext uri="{FF2B5EF4-FFF2-40B4-BE49-F238E27FC236}">
                      <a16:creationId xmlns="" xmlns:a16="http://schemas.microsoft.com/office/drawing/2014/main" id="{077CB4A9-904B-4B52-BC43-C56146BE8261}"/>
                    </a:ext>
                  </a:extLst>
                </p:cNvPr>
                <p:cNvSpPr>
                  <a:spLocks/>
                </p:cNvSpPr>
                <p:nvPr/>
              </p:nvSpPr>
              <p:spPr bwMode="auto">
                <a:xfrm>
                  <a:off x="8267913" y="2783115"/>
                  <a:ext cx="32395" cy="3887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53" name="Freeform 1849">
                  <a:extLst>
                    <a:ext uri="{FF2B5EF4-FFF2-40B4-BE49-F238E27FC236}">
                      <a16:creationId xmlns="" xmlns:a16="http://schemas.microsoft.com/office/drawing/2014/main" id="{2C8B333C-4394-403E-82C9-97D3112811DC}"/>
                    </a:ext>
                  </a:extLst>
                </p:cNvPr>
                <p:cNvSpPr>
                  <a:spLocks/>
                </p:cNvSpPr>
                <p:nvPr/>
              </p:nvSpPr>
              <p:spPr bwMode="auto">
                <a:xfrm>
                  <a:off x="7769036" y="2485085"/>
                  <a:ext cx="6479" cy="647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54" name="Freeform 1850">
                  <a:extLst>
                    <a:ext uri="{FF2B5EF4-FFF2-40B4-BE49-F238E27FC236}">
                      <a16:creationId xmlns="" xmlns:a16="http://schemas.microsoft.com/office/drawing/2014/main" id="{D0536EE2-5602-479A-90FC-24F3E70D1734}"/>
                    </a:ext>
                  </a:extLst>
                </p:cNvPr>
                <p:cNvSpPr>
                  <a:spLocks/>
                </p:cNvSpPr>
                <p:nvPr/>
              </p:nvSpPr>
              <p:spPr bwMode="auto">
                <a:xfrm>
                  <a:off x="7471006" y="2595226"/>
                  <a:ext cx="38874" cy="38874"/>
                </a:xfrm>
                <a:custGeom>
                  <a:avLst/>
                  <a:gdLst>
                    <a:gd name="T0" fmla="*/ 12 w 12"/>
                    <a:gd name="T1" fmla="*/ 6 h 12"/>
                    <a:gd name="T2" fmla="*/ 12 w 12"/>
                    <a:gd name="T3" fmla="*/ 6 h 12"/>
                    <a:gd name="T4" fmla="*/ 10 w 12"/>
                    <a:gd name="T5" fmla="*/ 10 h 12"/>
                    <a:gd name="T6" fmla="*/ 6 w 12"/>
                    <a:gd name="T7" fmla="*/ 12 h 12"/>
                    <a:gd name="T8" fmla="*/ 6 w 12"/>
                    <a:gd name="T9" fmla="*/ 12 h 12"/>
                    <a:gd name="T10" fmla="*/ 2 w 12"/>
                    <a:gd name="T11" fmla="*/ 10 h 12"/>
                    <a:gd name="T12" fmla="*/ 0 w 12"/>
                    <a:gd name="T13" fmla="*/ 6 h 12"/>
                    <a:gd name="T14" fmla="*/ 0 w 12"/>
                    <a:gd name="T15" fmla="*/ 6 h 12"/>
                    <a:gd name="T16" fmla="*/ 2 w 12"/>
                    <a:gd name="T17" fmla="*/ 2 h 12"/>
                    <a:gd name="T18" fmla="*/ 6 w 12"/>
                    <a:gd name="T19" fmla="*/ 0 h 12"/>
                    <a:gd name="T20" fmla="*/ 6 w 12"/>
                    <a:gd name="T21" fmla="*/ 0 h 12"/>
                    <a:gd name="T22" fmla="*/ 10 w 12"/>
                    <a:gd name="T23" fmla="*/ 2 h 12"/>
                    <a:gd name="T24" fmla="*/ 12 w 12"/>
                    <a:gd name="T25" fmla="*/ 6 h 12"/>
                    <a:gd name="T26" fmla="*/ 12 w 12"/>
                    <a:gd name="T2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2">
                      <a:moveTo>
                        <a:pt x="12" y="6"/>
                      </a:moveTo>
                      <a:lnTo>
                        <a:pt x="12" y="6"/>
                      </a:lnTo>
                      <a:lnTo>
                        <a:pt x="10" y="10"/>
                      </a:lnTo>
                      <a:lnTo>
                        <a:pt x="6" y="12"/>
                      </a:lnTo>
                      <a:lnTo>
                        <a:pt x="6" y="12"/>
                      </a:lnTo>
                      <a:lnTo>
                        <a:pt x="2" y="10"/>
                      </a:lnTo>
                      <a:lnTo>
                        <a:pt x="0" y="6"/>
                      </a:lnTo>
                      <a:lnTo>
                        <a:pt x="0" y="6"/>
                      </a:lnTo>
                      <a:lnTo>
                        <a:pt x="2" y="2"/>
                      </a:lnTo>
                      <a:lnTo>
                        <a:pt x="6" y="0"/>
                      </a:lnTo>
                      <a:lnTo>
                        <a:pt x="6" y="0"/>
                      </a:lnTo>
                      <a:lnTo>
                        <a:pt x="10" y="2"/>
                      </a:lnTo>
                      <a:lnTo>
                        <a:pt x="12" y="6"/>
                      </a:lnTo>
                      <a:lnTo>
                        <a:pt x="1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55" name="Freeform 1851">
                  <a:extLst>
                    <a:ext uri="{FF2B5EF4-FFF2-40B4-BE49-F238E27FC236}">
                      <a16:creationId xmlns="" xmlns:a16="http://schemas.microsoft.com/office/drawing/2014/main" id="{42B5EBDD-ECAE-4D3D-97BE-ABE1A84C6DC5}"/>
                    </a:ext>
                  </a:extLst>
                </p:cNvPr>
                <p:cNvSpPr>
                  <a:spLocks/>
                </p:cNvSpPr>
                <p:nvPr/>
              </p:nvSpPr>
              <p:spPr bwMode="auto">
                <a:xfrm>
                  <a:off x="6959171" y="2374943"/>
                  <a:ext cx="51831" cy="518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56" name="Freeform 1852">
                  <a:extLst>
                    <a:ext uri="{FF2B5EF4-FFF2-40B4-BE49-F238E27FC236}">
                      <a16:creationId xmlns="" xmlns:a16="http://schemas.microsoft.com/office/drawing/2014/main" id="{410D4C2D-A4FE-407A-B2C8-6C006BC77B4D}"/>
                    </a:ext>
                  </a:extLst>
                </p:cNvPr>
                <p:cNvSpPr>
                  <a:spLocks/>
                </p:cNvSpPr>
                <p:nvPr/>
              </p:nvSpPr>
              <p:spPr bwMode="auto">
                <a:xfrm>
                  <a:off x="7166497" y="1461414"/>
                  <a:ext cx="19437" cy="129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58" name="Freeform 1854">
                  <a:extLst>
                    <a:ext uri="{FF2B5EF4-FFF2-40B4-BE49-F238E27FC236}">
                      <a16:creationId xmlns="" xmlns:a16="http://schemas.microsoft.com/office/drawing/2014/main" id="{BA5C2D52-5C1D-49C7-990A-E086F4EFD7A6}"/>
                    </a:ext>
                  </a:extLst>
                </p:cNvPr>
                <p:cNvSpPr>
                  <a:spLocks/>
                </p:cNvSpPr>
                <p:nvPr/>
              </p:nvSpPr>
              <p:spPr bwMode="auto">
                <a:xfrm>
                  <a:off x="5239018" y="1467893"/>
                  <a:ext cx="12958" cy="129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59" name="Freeform 1855">
                  <a:extLst>
                    <a:ext uri="{FF2B5EF4-FFF2-40B4-BE49-F238E27FC236}">
                      <a16:creationId xmlns="" xmlns:a16="http://schemas.microsoft.com/office/drawing/2014/main" id="{9BBD0288-CE96-4B47-8244-8B341E439999}"/>
                    </a:ext>
                  </a:extLst>
                </p:cNvPr>
                <p:cNvSpPr>
                  <a:spLocks/>
                </p:cNvSpPr>
                <p:nvPr/>
              </p:nvSpPr>
              <p:spPr bwMode="auto">
                <a:xfrm>
                  <a:off x="5498174" y="1234652"/>
                  <a:ext cx="12958" cy="194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60" name="Freeform 1856">
                  <a:extLst>
                    <a:ext uri="{FF2B5EF4-FFF2-40B4-BE49-F238E27FC236}">
                      <a16:creationId xmlns="" xmlns:a16="http://schemas.microsoft.com/office/drawing/2014/main" id="{944EE653-78FA-437D-BA60-3B4419CA4042}"/>
                    </a:ext>
                  </a:extLst>
                </p:cNvPr>
                <p:cNvSpPr>
                  <a:spLocks/>
                </p:cNvSpPr>
                <p:nvPr/>
              </p:nvSpPr>
              <p:spPr bwMode="auto">
                <a:xfrm>
                  <a:off x="4960424" y="1092115"/>
                  <a:ext cx="6479" cy="647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64" name="Freeform 1860">
                  <a:extLst>
                    <a:ext uri="{FF2B5EF4-FFF2-40B4-BE49-F238E27FC236}">
                      <a16:creationId xmlns="" xmlns:a16="http://schemas.microsoft.com/office/drawing/2014/main" id="{0B99BFB4-6B78-45CA-BA00-0BE3A7B00041}"/>
                    </a:ext>
                  </a:extLst>
                </p:cNvPr>
                <p:cNvSpPr>
                  <a:spLocks/>
                </p:cNvSpPr>
                <p:nvPr/>
              </p:nvSpPr>
              <p:spPr bwMode="auto">
                <a:xfrm>
                  <a:off x="3366611" y="1856628"/>
                  <a:ext cx="19437" cy="19437"/>
                </a:xfrm>
                <a:custGeom>
                  <a:avLst/>
                  <a:gdLst>
                    <a:gd name="T0" fmla="*/ 6 w 6"/>
                    <a:gd name="T1" fmla="*/ 2 h 6"/>
                    <a:gd name="T2" fmla="*/ 6 w 6"/>
                    <a:gd name="T3" fmla="*/ 2 h 6"/>
                    <a:gd name="T4" fmla="*/ 6 w 6"/>
                    <a:gd name="T5" fmla="*/ 6 h 6"/>
                    <a:gd name="T6" fmla="*/ 4 w 6"/>
                    <a:gd name="T7" fmla="*/ 6 h 6"/>
                    <a:gd name="T8" fmla="*/ 4 w 6"/>
                    <a:gd name="T9" fmla="*/ 6 h 6"/>
                    <a:gd name="T10" fmla="*/ 2 w 6"/>
                    <a:gd name="T11" fmla="*/ 6 h 6"/>
                    <a:gd name="T12" fmla="*/ 0 w 6"/>
                    <a:gd name="T13" fmla="*/ 2 h 6"/>
                    <a:gd name="T14" fmla="*/ 0 w 6"/>
                    <a:gd name="T15" fmla="*/ 2 h 6"/>
                    <a:gd name="T16" fmla="*/ 2 w 6"/>
                    <a:gd name="T17" fmla="*/ 0 h 6"/>
                    <a:gd name="T18" fmla="*/ 4 w 6"/>
                    <a:gd name="T19" fmla="*/ 0 h 6"/>
                    <a:gd name="T20" fmla="*/ 4 w 6"/>
                    <a:gd name="T21" fmla="*/ 0 h 6"/>
                    <a:gd name="T22" fmla="*/ 6 w 6"/>
                    <a:gd name="T23" fmla="*/ 0 h 6"/>
                    <a:gd name="T24" fmla="*/ 6 w 6"/>
                    <a:gd name="T25" fmla="*/ 2 h 6"/>
                    <a:gd name="T26" fmla="*/ 6 w 6"/>
                    <a:gd name="T2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6">
                      <a:moveTo>
                        <a:pt x="6" y="2"/>
                      </a:moveTo>
                      <a:lnTo>
                        <a:pt x="6" y="2"/>
                      </a:lnTo>
                      <a:lnTo>
                        <a:pt x="6" y="6"/>
                      </a:lnTo>
                      <a:lnTo>
                        <a:pt x="4" y="6"/>
                      </a:lnTo>
                      <a:lnTo>
                        <a:pt x="4" y="6"/>
                      </a:lnTo>
                      <a:lnTo>
                        <a:pt x="2" y="6"/>
                      </a:lnTo>
                      <a:lnTo>
                        <a:pt x="0" y="2"/>
                      </a:lnTo>
                      <a:lnTo>
                        <a:pt x="0" y="2"/>
                      </a:lnTo>
                      <a:lnTo>
                        <a:pt x="2" y="0"/>
                      </a:lnTo>
                      <a:lnTo>
                        <a:pt x="4" y="0"/>
                      </a:lnTo>
                      <a:lnTo>
                        <a:pt x="4" y="0"/>
                      </a:lnTo>
                      <a:lnTo>
                        <a:pt x="6" y="0"/>
                      </a:lnTo>
                      <a:lnTo>
                        <a:pt x="6" y="2"/>
                      </a:ln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66" name="Freeform 1862">
                  <a:extLst>
                    <a:ext uri="{FF2B5EF4-FFF2-40B4-BE49-F238E27FC236}">
                      <a16:creationId xmlns="" xmlns:a16="http://schemas.microsoft.com/office/drawing/2014/main" id="{7DBC15BE-BFDC-4E68-AE6D-DAF66A89B57F}"/>
                    </a:ext>
                  </a:extLst>
                </p:cNvPr>
                <p:cNvSpPr>
                  <a:spLocks/>
                </p:cNvSpPr>
                <p:nvPr/>
              </p:nvSpPr>
              <p:spPr bwMode="auto">
                <a:xfrm>
                  <a:off x="3295343" y="2038037"/>
                  <a:ext cx="25916" cy="25916"/>
                </a:xfrm>
                <a:custGeom>
                  <a:avLst/>
                  <a:gdLst>
                    <a:gd name="T0" fmla="*/ 8 w 8"/>
                    <a:gd name="T1" fmla="*/ 4 h 8"/>
                    <a:gd name="T2" fmla="*/ 8 w 8"/>
                    <a:gd name="T3" fmla="*/ 4 h 8"/>
                    <a:gd name="T4" fmla="*/ 6 w 8"/>
                    <a:gd name="T5" fmla="*/ 6 h 8"/>
                    <a:gd name="T6" fmla="*/ 4 w 8"/>
                    <a:gd name="T7" fmla="*/ 8 h 8"/>
                    <a:gd name="T8" fmla="*/ 4 w 8"/>
                    <a:gd name="T9" fmla="*/ 8 h 8"/>
                    <a:gd name="T10" fmla="*/ 2 w 8"/>
                    <a:gd name="T11" fmla="*/ 6 h 8"/>
                    <a:gd name="T12" fmla="*/ 0 w 8"/>
                    <a:gd name="T13" fmla="*/ 4 h 8"/>
                    <a:gd name="T14" fmla="*/ 0 w 8"/>
                    <a:gd name="T15" fmla="*/ 4 h 8"/>
                    <a:gd name="T16" fmla="*/ 2 w 8"/>
                    <a:gd name="T17" fmla="*/ 2 h 8"/>
                    <a:gd name="T18" fmla="*/ 4 w 8"/>
                    <a:gd name="T19" fmla="*/ 0 h 8"/>
                    <a:gd name="T20" fmla="*/ 4 w 8"/>
                    <a:gd name="T21" fmla="*/ 0 h 8"/>
                    <a:gd name="T22" fmla="*/ 6 w 8"/>
                    <a:gd name="T23" fmla="*/ 2 h 8"/>
                    <a:gd name="T24" fmla="*/ 8 w 8"/>
                    <a:gd name="T25" fmla="*/ 4 h 8"/>
                    <a:gd name="T26" fmla="*/ 8 w 8"/>
                    <a:gd name="T2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8" y="4"/>
                      </a:moveTo>
                      <a:lnTo>
                        <a:pt x="8" y="4"/>
                      </a:lnTo>
                      <a:lnTo>
                        <a:pt x="6" y="6"/>
                      </a:lnTo>
                      <a:lnTo>
                        <a:pt x="4" y="8"/>
                      </a:lnTo>
                      <a:lnTo>
                        <a:pt x="4" y="8"/>
                      </a:lnTo>
                      <a:lnTo>
                        <a:pt x="2" y="6"/>
                      </a:lnTo>
                      <a:lnTo>
                        <a:pt x="0" y="4"/>
                      </a:lnTo>
                      <a:lnTo>
                        <a:pt x="0" y="4"/>
                      </a:lnTo>
                      <a:lnTo>
                        <a:pt x="2" y="2"/>
                      </a:lnTo>
                      <a:lnTo>
                        <a:pt x="4" y="0"/>
                      </a:lnTo>
                      <a:lnTo>
                        <a:pt x="4" y="0"/>
                      </a:lnTo>
                      <a:lnTo>
                        <a:pt x="6" y="2"/>
                      </a:lnTo>
                      <a:lnTo>
                        <a:pt x="8" y="4"/>
                      </a:ln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67" name="Freeform 1863">
                  <a:extLst>
                    <a:ext uri="{FF2B5EF4-FFF2-40B4-BE49-F238E27FC236}">
                      <a16:creationId xmlns="" xmlns:a16="http://schemas.microsoft.com/office/drawing/2014/main" id="{7596C835-DC43-4AFB-AE95-3559224B4820}"/>
                    </a:ext>
                  </a:extLst>
                </p:cNvPr>
                <p:cNvSpPr>
                  <a:spLocks/>
                </p:cNvSpPr>
                <p:nvPr/>
              </p:nvSpPr>
              <p:spPr bwMode="auto">
                <a:xfrm>
                  <a:off x="3204638" y="1973248"/>
                  <a:ext cx="45352" cy="45352"/>
                </a:xfrm>
                <a:custGeom>
                  <a:avLst/>
                  <a:gdLst>
                    <a:gd name="T0" fmla="*/ 14 w 14"/>
                    <a:gd name="T1" fmla="*/ 6 h 14"/>
                    <a:gd name="T2" fmla="*/ 14 w 14"/>
                    <a:gd name="T3" fmla="*/ 6 h 14"/>
                    <a:gd name="T4" fmla="*/ 14 w 14"/>
                    <a:gd name="T5" fmla="*/ 10 h 14"/>
                    <a:gd name="T6" fmla="*/ 12 w 14"/>
                    <a:gd name="T7" fmla="*/ 12 h 14"/>
                    <a:gd name="T8" fmla="*/ 10 w 14"/>
                    <a:gd name="T9" fmla="*/ 14 h 14"/>
                    <a:gd name="T10" fmla="*/ 6 w 14"/>
                    <a:gd name="T11" fmla="*/ 14 h 14"/>
                    <a:gd name="T12" fmla="*/ 6 w 14"/>
                    <a:gd name="T13" fmla="*/ 14 h 14"/>
                    <a:gd name="T14" fmla="*/ 4 w 14"/>
                    <a:gd name="T15" fmla="*/ 14 h 14"/>
                    <a:gd name="T16" fmla="*/ 2 w 14"/>
                    <a:gd name="T17" fmla="*/ 12 h 14"/>
                    <a:gd name="T18" fmla="*/ 0 w 14"/>
                    <a:gd name="T19" fmla="*/ 10 h 14"/>
                    <a:gd name="T20" fmla="*/ 0 w 14"/>
                    <a:gd name="T21" fmla="*/ 6 h 14"/>
                    <a:gd name="T22" fmla="*/ 0 w 14"/>
                    <a:gd name="T23" fmla="*/ 6 h 14"/>
                    <a:gd name="T24" fmla="*/ 0 w 14"/>
                    <a:gd name="T25" fmla="*/ 4 h 14"/>
                    <a:gd name="T26" fmla="*/ 2 w 14"/>
                    <a:gd name="T27" fmla="*/ 2 h 14"/>
                    <a:gd name="T28" fmla="*/ 4 w 14"/>
                    <a:gd name="T29" fmla="*/ 0 h 14"/>
                    <a:gd name="T30" fmla="*/ 6 w 14"/>
                    <a:gd name="T31" fmla="*/ 0 h 14"/>
                    <a:gd name="T32" fmla="*/ 6 w 14"/>
                    <a:gd name="T33" fmla="*/ 0 h 14"/>
                    <a:gd name="T34" fmla="*/ 10 w 14"/>
                    <a:gd name="T35" fmla="*/ 0 h 14"/>
                    <a:gd name="T36" fmla="*/ 12 w 14"/>
                    <a:gd name="T37" fmla="*/ 2 h 14"/>
                    <a:gd name="T38" fmla="*/ 14 w 14"/>
                    <a:gd name="T39" fmla="*/ 4 h 14"/>
                    <a:gd name="T40" fmla="*/ 14 w 14"/>
                    <a:gd name="T41" fmla="*/ 6 h 14"/>
                    <a:gd name="T42" fmla="*/ 14 w 14"/>
                    <a:gd name="T4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 h="14">
                      <a:moveTo>
                        <a:pt x="14" y="6"/>
                      </a:moveTo>
                      <a:lnTo>
                        <a:pt x="14" y="6"/>
                      </a:lnTo>
                      <a:lnTo>
                        <a:pt x="14" y="10"/>
                      </a:lnTo>
                      <a:lnTo>
                        <a:pt x="12" y="12"/>
                      </a:lnTo>
                      <a:lnTo>
                        <a:pt x="10" y="14"/>
                      </a:lnTo>
                      <a:lnTo>
                        <a:pt x="6" y="14"/>
                      </a:lnTo>
                      <a:lnTo>
                        <a:pt x="6" y="14"/>
                      </a:lnTo>
                      <a:lnTo>
                        <a:pt x="4" y="14"/>
                      </a:lnTo>
                      <a:lnTo>
                        <a:pt x="2" y="12"/>
                      </a:lnTo>
                      <a:lnTo>
                        <a:pt x="0" y="10"/>
                      </a:lnTo>
                      <a:lnTo>
                        <a:pt x="0" y="6"/>
                      </a:lnTo>
                      <a:lnTo>
                        <a:pt x="0" y="6"/>
                      </a:lnTo>
                      <a:lnTo>
                        <a:pt x="0" y="4"/>
                      </a:lnTo>
                      <a:lnTo>
                        <a:pt x="2" y="2"/>
                      </a:lnTo>
                      <a:lnTo>
                        <a:pt x="4" y="0"/>
                      </a:lnTo>
                      <a:lnTo>
                        <a:pt x="6" y="0"/>
                      </a:lnTo>
                      <a:lnTo>
                        <a:pt x="6" y="0"/>
                      </a:lnTo>
                      <a:lnTo>
                        <a:pt x="10" y="0"/>
                      </a:lnTo>
                      <a:lnTo>
                        <a:pt x="12" y="2"/>
                      </a:lnTo>
                      <a:lnTo>
                        <a:pt x="14" y="4"/>
                      </a:lnTo>
                      <a:lnTo>
                        <a:pt x="14" y="6"/>
                      </a:lnTo>
                      <a:lnTo>
                        <a:pt x="14"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68" name="Freeform 1864">
                  <a:extLst>
                    <a:ext uri="{FF2B5EF4-FFF2-40B4-BE49-F238E27FC236}">
                      <a16:creationId xmlns="" xmlns:a16="http://schemas.microsoft.com/office/drawing/2014/main" id="{6ACEB17F-8FDA-4429-8ED8-F878E482F4DB}"/>
                    </a:ext>
                  </a:extLst>
                </p:cNvPr>
                <p:cNvSpPr>
                  <a:spLocks/>
                </p:cNvSpPr>
                <p:nvPr/>
              </p:nvSpPr>
              <p:spPr bwMode="auto">
                <a:xfrm>
                  <a:off x="3249990" y="2109308"/>
                  <a:ext cx="12958" cy="12958"/>
                </a:xfrm>
                <a:custGeom>
                  <a:avLst/>
                  <a:gdLst>
                    <a:gd name="T0" fmla="*/ 4 w 4"/>
                    <a:gd name="T1" fmla="*/ 2 h 4"/>
                    <a:gd name="T2" fmla="*/ 4 w 4"/>
                    <a:gd name="T3" fmla="*/ 2 h 4"/>
                    <a:gd name="T4" fmla="*/ 2 w 4"/>
                    <a:gd name="T5" fmla="*/ 4 h 4"/>
                    <a:gd name="T6" fmla="*/ 2 w 4"/>
                    <a:gd name="T7" fmla="*/ 4 h 4"/>
                    <a:gd name="T8" fmla="*/ 0 w 4"/>
                    <a:gd name="T9" fmla="*/ 2 h 4"/>
                    <a:gd name="T10" fmla="*/ 0 w 4"/>
                    <a:gd name="T11" fmla="*/ 2 h 4"/>
                    <a:gd name="T12" fmla="*/ 2 w 4"/>
                    <a:gd name="T13" fmla="*/ 0 h 4"/>
                    <a:gd name="T14" fmla="*/ 2 w 4"/>
                    <a:gd name="T15" fmla="*/ 0 h 4"/>
                    <a:gd name="T16" fmla="*/ 4 w 4"/>
                    <a:gd name="T17" fmla="*/ 2 h 4"/>
                    <a:gd name="T18" fmla="*/ 4 w 4"/>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2"/>
                      </a:moveTo>
                      <a:lnTo>
                        <a:pt x="4" y="2"/>
                      </a:lnTo>
                      <a:lnTo>
                        <a:pt x="2" y="4"/>
                      </a:lnTo>
                      <a:lnTo>
                        <a:pt x="2" y="4"/>
                      </a:lnTo>
                      <a:lnTo>
                        <a:pt x="0" y="2"/>
                      </a:lnTo>
                      <a:lnTo>
                        <a:pt x="0" y="2"/>
                      </a:lnTo>
                      <a:lnTo>
                        <a:pt x="2" y="0"/>
                      </a:lnTo>
                      <a:lnTo>
                        <a:pt x="2" y="0"/>
                      </a:lnTo>
                      <a:lnTo>
                        <a:pt x="4" y="2"/>
                      </a:lnTo>
                      <a:lnTo>
                        <a:pt x="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69" name="Freeform 1865">
                  <a:extLst>
                    <a:ext uri="{FF2B5EF4-FFF2-40B4-BE49-F238E27FC236}">
                      <a16:creationId xmlns="" xmlns:a16="http://schemas.microsoft.com/office/drawing/2014/main" id="{3175FB93-94BD-4FA1-9FF9-A77480DB156E}"/>
                    </a:ext>
                  </a:extLst>
                </p:cNvPr>
                <p:cNvSpPr>
                  <a:spLocks/>
                </p:cNvSpPr>
                <p:nvPr/>
              </p:nvSpPr>
              <p:spPr bwMode="auto">
                <a:xfrm>
                  <a:off x="7030439" y="3230160"/>
                  <a:ext cx="19437" cy="194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70" name="Freeform 1866">
                  <a:extLst>
                    <a:ext uri="{FF2B5EF4-FFF2-40B4-BE49-F238E27FC236}">
                      <a16:creationId xmlns="" xmlns:a16="http://schemas.microsoft.com/office/drawing/2014/main" id="{EB577923-3012-45F5-89B8-784EAF4CE13D}"/>
                    </a:ext>
                  </a:extLst>
                </p:cNvPr>
                <p:cNvSpPr>
                  <a:spLocks/>
                </p:cNvSpPr>
                <p:nvPr/>
              </p:nvSpPr>
              <p:spPr bwMode="auto">
                <a:xfrm>
                  <a:off x="6913819" y="3408330"/>
                  <a:ext cx="38874" cy="3887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71" name="Freeform 1867">
                  <a:extLst>
                    <a:ext uri="{FF2B5EF4-FFF2-40B4-BE49-F238E27FC236}">
                      <a16:creationId xmlns="" xmlns:a16="http://schemas.microsoft.com/office/drawing/2014/main" id="{AC60CDA2-A12C-4F93-A901-620196D4A7EF}"/>
                    </a:ext>
                  </a:extLst>
                </p:cNvPr>
                <p:cNvSpPr>
                  <a:spLocks/>
                </p:cNvSpPr>
                <p:nvPr/>
              </p:nvSpPr>
              <p:spPr bwMode="auto">
                <a:xfrm>
                  <a:off x="7341427" y="2802552"/>
                  <a:ext cx="25916" cy="259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72" name="Freeform 1868">
                  <a:extLst>
                    <a:ext uri="{FF2B5EF4-FFF2-40B4-BE49-F238E27FC236}">
                      <a16:creationId xmlns="" xmlns:a16="http://schemas.microsoft.com/office/drawing/2014/main" id="{2D970F6C-05A2-4F66-88D4-53CB8C321947}"/>
                    </a:ext>
                  </a:extLst>
                </p:cNvPr>
                <p:cNvSpPr>
                  <a:spLocks/>
                </p:cNvSpPr>
                <p:nvPr/>
              </p:nvSpPr>
              <p:spPr bwMode="auto">
                <a:xfrm>
                  <a:off x="6985087" y="2815510"/>
                  <a:ext cx="12958" cy="647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 name="Group 1">
                  <a:extLst>
                    <a:ext uri="{FF2B5EF4-FFF2-40B4-BE49-F238E27FC236}">
                      <a16:creationId xmlns="" xmlns:a16="http://schemas.microsoft.com/office/drawing/2014/main" id="{922227D2-5DC9-4CF5-80D4-4723A367E827}"/>
                    </a:ext>
                  </a:extLst>
                </p:cNvPr>
                <p:cNvGrpSpPr/>
                <p:nvPr/>
              </p:nvGrpSpPr>
              <p:grpSpPr>
                <a:xfrm>
                  <a:off x="3781261" y="1098594"/>
                  <a:ext cx="770992" cy="1904805"/>
                  <a:chOff x="3781261" y="1098594"/>
                  <a:chExt cx="770992" cy="1904805"/>
                </a:xfrm>
              </p:grpSpPr>
              <p:sp>
                <p:nvSpPr>
                  <p:cNvPr id="5836" name="Freeform 1832">
                    <a:extLst>
                      <a:ext uri="{FF2B5EF4-FFF2-40B4-BE49-F238E27FC236}">
                        <a16:creationId xmlns="" xmlns:a16="http://schemas.microsoft.com/office/drawing/2014/main" id="{46AB9F85-FC18-4093-BCF8-FDF52D3CB6CD}"/>
                      </a:ext>
                    </a:extLst>
                  </p:cNvPr>
                  <p:cNvSpPr>
                    <a:spLocks/>
                  </p:cNvSpPr>
                  <p:nvPr/>
                </p:nvSpPr>
                <p:spPr bwMode="auto">
                  <a:xfrm>
                    <a:off x="4519858" y="1098594"/>
                    <a:ext cx="32395"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7" name="Freeform 1833">
                    <a:extLst>
                      <a:ext uri="{FF2B5EF4-FFF2-40B4-BE49-F238E27FC236}">
                        <a16:creationId xmlns="" xmlns:a16="http://schemas.microsoft.com/office/drawing/2014/main" id="{EC7EC45F-D482-4972-88A5-0D4280BC3709}"/>
                      </a:ext>
                    </a:extLst>
                  </p:cNvPr>
                  <p:cNvSpPr>
                    <a:spLocks/>
                  </p:cNvSpPr>
                  <p:nvPr/>
                </p:nvSpPr>
                <p:spPr bwMode="auto">
                  <a:xfrm>
                    <a:off x="4519858" y="1960290"/>
                    <a:ext cx="25916" cy="259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8" name="Freeform 1834">
                    <a:extLst>
                      <a:ext uri="{FF2B5EF4-FFF2-40B4-BE49-F238E27FC236}">
                        <a16:creationId xmlns="" xmlns:a16="http://schemas.microsoft.com/office/drawing/2014/main" id="{5EF8F2ED-2A1E-49BC-B1B4-6A5B5439EB8A}"/>
                      </a:ext>
                    </a:extLst>
                  </p:cNvPr>
                  <p:cNvSpPr>
                    <a:spLocks/>
                  </p:cNvSpPr>
                  <p:nvPr/>
                </p:nvSpPr>
                <p:spPr bwMode="auto">
                  <a:xfrm>
                    <a:off x="3923798" y="2115786"/>
                    <a:ext cx="12958" cy="12958"/>
                  </a:xfrm>
                  <a:custGeom>
                    <a:avLst/>
                    <a:gdLst>
                      <a:gd name="T0" fmla="*/ 4 w 4"/>
                      <a:gd name="T1" fmla="*/ 2 h 4"/>
                      <a:gd name="T2" fmla="*/ 4 w 4"/>
                      <a:gd name="T3" fmla="*/ 2 h 4"/>
                      <a:gd name="T4" fmla="*/ 2 w 4"/>
                      <a:gd name="T5" fmla="*/ 4 h 4"/>
                      <a:gd name="T6" fmla="*/ 2 w 4"/>
                      <a:gd name="T7" fmla="*/ 4 h 4"/>
                      <a:gd name="T8" fmla="*/ 0 w 4"/>
                      <a:gd name="T9" fmla="*/ 2 h 4"/>
                      <a:gd name="T10" fmla="*/ 0 w 4"/>
                      <a:gd name="T11" fmla="*/ 2 h 4"/>
                      <a:gd name="T12" fmla="*/ 2 w 4"/>
                      <a:gd name="T13" fmla="*/ 0 h 4"/>
                      <a:gd name="T14" fmla="*/ 2 w 4"/>
                      <a:gd name="T15" fmla="*/ 0 h 4"/>
                      <a:gd name="T16" fmla="*/ 4 w 4"/>
                      <a:gd name="T17" fmla="*/ 2 h 4"/>
                      <a:gd name="T18" fmla="*/ 4 w 4"/>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2"/>
                        </a:moveTo>
                        <a:lnTo>
                          <a:pt x="4" y="2"/>
                        </a:lnTo>
                        <a:lnTo>
                          <a:pt x="2" y="4"/>
                        </a:lnTo>
                        <a:lnTo>
                          <a:pt x="2" y="4"/>
                        </a:lnTo>
                        <a:lnTo>
                          <a:pt x="0" y="2"/>
                        </a:lnTo>
                        <a:lnTo>
                          <a:pt x="0" y="2"/>
                        </a:lnTo>
                        <a:lnTo>
                          <a:pt x="2" y="0"/>
                        </a:lnTo>
                        <a:lnTo>
                          <a:pt x="2" y="0"/>
                        </a:lnTo>
                        <a:lnTo>
                          <a:pt x="4" y="2"/>
                        </a:lnTo>
                        <a:lnTo>
                          <a:pt x="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9" name="Freeform 1835">
                    <a:extLst>
                      <a:ext uri="{FF2B5EF4-FFF2-40B4-BE49-F238E27FC236}">
                        <a16:creationId xmlns="" xmlns:a16="http://schemas.microsoft.com/office/drawing/2014/main" id="{BC251756-7075-466C-BDF8-AE81DBDA5E83}"/>
                      </a:ext>
                    </a:extLst>
                  </p:cNvPr>
                  <p:cNvSpPr>
                    <a:spLocks/>
                  </p:cNvSpPr>
                  <p:nvPr/>
                </p:nvSpPr>
                <p:spPr bwMode="auto">
                  <a:xfrm>
                    <a:off x="4027460" y="1383667"/>
                    <a:ext cx="6479" cy="647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0" name="Freeform 1836">
                    <a:extLst>
                      <a:ext uri="{FF2B5EF4-FFF2-40B4-BE49-F238E27FC236}">
                        <a16:creationId xmlns="" xmlns:a16="http://schemas.microsoft.com/office/drawing/2014/main" id="{068C4693-2BAA-4FD8-9C61-2507F9AFD274}"/>
                      </a:ext>
                    </a:extLst>
                  </p:cNvPr>
                  <p:cNvSpPr>
                    <a:spLocks/>
                  </p:cNvSpPr>
                  <p:nvPr/>
                </p:nvSpPr>
                <p:spPr bwMode="auto">
                  <a:xfrm>
                    <a:off x="3781261" y="1182820"/>
                    <a:ext cx="45352" cy="518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1" name="Freeform 1837">
                    <a:extLst>
                      <a:ext uri="{FF2B5EF4-FFF2-40B4-BE49-F238E27FC236}">
                        <a16:creationId xmlns="" xmlns:a16="http://schemas.microsoft.com/office/drawing/2014/main" id="{4122A623-7577-46BB-AF92-2C57283A3FD4}"/>
                      </a:ext>
                    </a:extLst>
                  </p:cNvPr>
                  <p:cNvSpPr>
                    <a:spLocks/>
                  </p:cNvSpPr>
                  <p:nvPr/>
                </p:nvSpPr>
                <p:spPr bwMode="auto">
                  <a:xfrm>
                    <a:off x="3949713" y="1578034"/>
                    <a:ext cx="25916" cy="259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61" name="Freeform 1857">
                    <a:extLst>
                      <a:ext uri="{FF2B5EF4-FFF2-40B4-BE49-F238E27FC236}">
                        <a16:creationId xmlns="" xmlns:a16="http://schemas.microsoft.com/office/drawing/2014/main" id="{E5E72607-10A5-4E03-A2EA-DAF2C39DC91B}"/>
                      </a:ext>
                    </a:extLst>
                  </p:cNvPr>
                  <p:cNvSpPr>
                    <a:spLocks/>
                  </p:cNvSpPr>
                  <p:nvPr/>
                </p:nvSpPr>
                <p:spPr bwMode="auto">
                  <a:xfrm>
                    <a:off x="4487463" y="1532682"/>
                    <a:ext cx="25916" cy="259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62" name="Freeform 1858">
                    <a:extLst>
                      <a:ext uri="{FF2B5EF4-FFF2-40B4-BE49-F238E27FC236}">
                        <a16:creationId xmlns="" xmlns:a16="http://schemas.microsoft.com/office/drawing/2014/main" id="{31DC13FA-C8D8-444D-9FC3-A59F924484F8}"/>
                      </a:ext>
                    </a:extLst>
                  </p:cNvPr>
                  <p:cNvSpPr>
                    <a:spLocks/>
                  </p:cNvSpPr>
                  <p:nvPr/>
                </p:nvSpPr>
                <p:spPr bwMode="auto">
                  <a:xfrm>
                    <a:off x="4079292" y="1610429"/>
                    <a:ext cx="45352" cy="453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63" name="Freeform 1859">
                    <a:extLst>
                      <a:ext uri="{FF2B5EF4-FFF2-40B4-BE49-F238E27FC236}">
                        <a16:creationId xmlns="" xmlns:a16="http://schemas.microsoft.com/office/drawing/2014/main" id="{B534CDF5-7C25-4FDF-A9D9-502CC9E17522}"/>
                      </a:ext>
                    </a:extLst>
                  </p:cNvPr>
                  <p:cNvSpPr>
                    <a:spLocks/>
                  </p:cNvSpPr>
                  <p:nvPr/>
                </p:nvSpPr>
                <p:spPr bwMode="auto">
                  <a:xfrm>
                    <a:off x="3820135" y="1921417"/>
                    <a:ext cx="12958" cy="647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65" name="Freeform 1861">
                    <a:extLst>
                      <a:ext uri="{FF2B5EF4-FFF2-40B4-BE49-F238E27FC236}">
                        <a16:creationId xmlns="" xmlns:a16="http://schemas.microsoft.com/office/drawing/2014/main" id="{A9A55A8E-1BAC-4D08-ABA5-13A2B27F046B}"/>
                      </a:ext>
                    </a:extLst>
                  </p:cNvPr>
                  <p:cNvSpPr>
                    <a:spLocks/>
                  </p:cNvSpPr>
                  <p:nvPr/>
                </p:nvSpPr>
                <p:spPr bwMode="auto">
                  <a:xfrm>
                    <a:off x="4124644" y="2323112"/>
                    <a:ext cx="19437" cy="194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77" name="Freeform 1873">
                    <a:extLst>
                      <a:ext uri="{FF2B5EF4-FFF2-40B4-BE49-F238E27FC236}">
                        <a16:creationId xmlns="" xmlns:a16="http://schemas.microsoft.com/office/drawing/2014/main" id="{17768424-3E8B-4502-A9CD-B48D893BB24B}"/>
                      </a:ext>
                    </a:extLst>
                  </p:cNvPr>
                  <p:cNvSpPr>
                    <a:spLocks/>
                  </p:cNvSpPr>
                  <p:nvPr/>
                </p:nvSpPr>
                <p:spPr bwMode="auto">
                  <a:xfrm>
                    <a:off x="4331969" y="2802552"/>
                    <a:ext cx="38874" cy="3887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78" name="Freeform 1874">
                    <a:extLst>
                      <a:ext uri="{FF2B5EF4-FFF2-40B4-BE49-F238E27FC236}">
                        <a16:creationId xmlns="" xmlns:a16="http://schemas.microsoft.com/office/drawing/2014/main" id="{D50581B7-18E8-4D78-9DF9-4B8D95321D25}"/>
                      </a:ext>
                    </a:extLst>
                  </p:cNvPr>
                  <p:cNvSpPr>
                    <a:spLocks/>
                  </p:cNvSpPr>
                  <p:nvPr/>
                </p:nvSpPr>
                <p:spPr bwMode="auto">
                  <a:xfrm>
                    <a:off x="4260701" y="2381422"/>
                    <a:ext cx="51831" cy="453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80" name="Freeform 1876">
                    <a:extLst>
                      <a:ext uri="{FF2B5EF4-FFF2-40B4-BE49-F238E27FC236}">
                        <a16:creationId xmlns="" xmlns:a16="http://schemas.microsoft.com/office/drawing/2014/main" id="{02A2B4AE-1F2C-4078-8499-B1D7EAB5E5B9}"/>
                      </a:ext>
                    </a:extLst>
                  </p:cNvPr>
                  <p:cNvSpPr>
                    <a:spLocks/>
                  </p:cNvSpPr>
                  <p:nvPr/>
                </p:nvSpPr>
                <p:spPr bwMode="auto">
                  <a:xfrm>
                    <a:off x="4150560" y="2971004"/>
                    <a:ext cx="32395"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885" name="Freeform 1881">
                  <a:extLst>
                    <a:ext uri="{FF2B5EF4-FFF2-40B4-BE49-F238E27FC236}">
                      <a16:creationId xmlns="" xmlns:a16="http://schemas.microsoft.com/office/drawing/2014/main" id="{ED4CF240-C30C-4C78-840A-8FF697DA5C48}"/>
                    </a:ext>
                  </a:extLst>
                </p:cNvPr>
                <p:cNvSpPr>
                  <a:spLocks/>
                </p:cNvSpPr>
                <p:nvPr/>
              </p:nvSpPr>
              <p:spPr bwMode="auto">
                <a:xfrm>
                  <a:off x="8825099" y="2569311"/>
                  <a:ext cx="38874" cy="3887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86" name="Freeform 1882">
                  <a:extLst>
                    <a:ext uri="{FF2B5EF4-FFF2-40B4-BE49-F238E27FC236}">
                      <a16:creationId xmlns="" xmlns:a16="http://schemas.microsoft.com/office/drawing/2014/main" id="{9BF21252-1579-47A2-8487-A06CCD9C31AF}"/>
                    </a:ext>
                  </a:extLst>
                </p:cNvPr>
                <p:cNvSpPr>
                  <a:spLocks/>
                </p:cNvSpPr>
                <p:nvPr/>
              </p:nvSpPr>
              <p:spPr bwMode="auto">
                <a:xfrm>
                  <a:off x="8773268" y="1960290"/>
                  <a:ext cx="32395"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87" name="Freeform 1883">
                  <a:extLst>
                    <a:ext uri="{FF2B5EF4-FFF2-40B4-BE49-F238E27FC236}">
                      <a16:creationId xmlns="" xmlns:a16="http://schemas.microsoft.com/office/drawing/2014/main" id="{5456A7B4-BF88-493E-8EF7-2A5B954A5445}"/>
                    </a:ext>
                  </a:extLst>
                </p:cNvPr>
                <p:cNvSpPr>
                  <a:spLocks/>
                </p:cNvSpPr>
                <p:nvPr/>
              </p:nvSpPr>
              <p:spPr bwMode="auto">
                <a:xfrm>
                  <a:off x="9272145" y="2374943"/>
                  <a:ext cx="6479" cy="647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89" name="Freeform 1885">
                  <a:extLst>
                    <a:ext uri="{FF2B5EF4-FFF2-40B4-BE49-F238E27FC236}">
                      <a16:creationId xmlns="" xmlns:a16="http://schemas.microsoft.com/office/drawing/2014/main" id="{184F46A9-C779-47A1-8665-C8E7B891C769}"/>
                    </a:ext>
                  </a:extLst>
                </p:cNvPr>
                <p:cNvSpPr>
                  <a:spLocks/>
                </p:cNvSpPr>
                <p:nvPr/>
              </p:nvSpPr>
              <p:spPr bwMode="auto">
                <a:xfrm>
                  <a:off x="1293357" y="664507"/>
                  <a:ext cx="45352" cy="453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90" name="Freeform 1886">
                  <a:extLst>
                    <a:ext uri="{FF2B5EF4-FFF2-40B4-BE49-F238E27FC236}">
                      <a16:creationId xmlns="" xmlns:a16="http://schemas.microsoft.com/office/drawing/2014/main" id="{4D0768F5-8561-420B-B024-C16E5BE0E602}"/>
                    </a:ext>
                  </a:extLst>
                </p:cNvPr>
                <p:cNvSpPr>
                  <a:spLocks/>
                </p:cNvSpPr>
                <p:nvPr/>
              </p:nvSpPr>
              <p:spPr bwMode="auto">
                <a:xfrm>
                  <a:off x="911101" y="768170"/>
                  <a:ext cx="38874" cy="3887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a:extLst>
                    <a:ext uri="{FF2B5EF4-FFF2-40B4-BE49-F238E27FC236}">
                      <a16:creationId xmlns="" xmlns:a16="http://schemas.microsoft.com/office/drawing/2014/main" id="{40DAA057-FD46-4319-AD3D-3510FE8EF3FE}"/>
                    </a:ext>
                  </a:extLst>
                </p:cNvPr>
                <p:cNvGrpSpPr/>
                <p:nvPr/>
              </p:nvGrpSpPr>
              <p:grpSpPr>
                <a:xfrm>
                  <a:off x="8812142" y="178588"/>
                  <a:ext cx="2163958" cy="894091"/>
                  <a:chOff x="8812142" y="178588"/>
                  <a:chExt cx="2163958" cy="894091"/>
                </a:xfrm>
              </p:grpSpPr>
              <p:sp>
                <p:nvSpPr>
                  <p:cNvPr id="5810" name="Freeform 1806">
                    <a:extLst>
                      <a:ext uri="{FF2B5EF4-FFF2-40B4-BE49-F238E27FC236}">
                        <a16:creationId xmlns="" xmlns:a16="http://schemas.microsoft.com/office/drawing/2014/main" id="{3517CAA4-0E2D-42E7-9FBB-73150038D3F3}"/>
                      </a:ext>
                    </a:extLst>
                  </p:cNvPr>
                  <p:cNvSpPr>
                    <a:spLocks/>
                  </p:cNvSpPr>
                  <p:nvPr/>
                </p:nvSpPr>
                <p:spPr bwMode="auto">
                  <a:xfrm>
                    <a:off x="10133841" y="949579"/>
                    <a:ext cx="25916" cy="259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11" name="Freeform 1807">
                    <a:extLst>
                      <a:ext uri="{FF2B5EF4-FFF2-40B4-BE49-F238E27FC236}">
                        <a16:creationId xmlns="" xmlns:a16="http://schemas.microsoft.com/office/drawing/2014/main" id="{DC7DDADF-D7C7-4FD9-BB10-A190345A53F5}"/>
                      </a:ext>
                    </a:extLst>
                  </p:cNvPr>
                  <p:cNvSpPr>
                    <a:spLocks/>
                  </p:cNvSpPr>
                  <p:nvPr/>
                </p:nvSpPr>
                <p:spPr bwMode="auto">
                  <a:xfrm>
                    <a:off x="9842289" y="994932"/>
                    <a:ext cx="38874"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12" name="Freeform 1808">
                    <a:extLst>
                      <a:ext uri="{FF2B5EF4-FFF2-40B4-BE49-F238E27FC236}">
                        <a16:creationId xmlns="" xmlns:a16="http://schemas.microsoft.com/office/drawing/2014/main" id="{3EC260FA-EC72-4DFA-BAB6-282F7FD3416E}"/>
                      </a:ext>
                    </a:extLst>
                  </p:cNvPr>
                  <p:cNvSpPr>
                    <a:spLocks/>
                  </p:cNvSpPr>
                  <p:nvPr/>
                </p:nvSpPr>
                <p:spPr bwMode="auto">
                  <a:xfrm>
                    <a:off x="9673838" y="988453"/>
                    <a:ext cx="19437" cy="194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13" name="Freeform 1809">
                    <a:extLst>
                      <a:ext uri="{FF2B5EF4-FFF2-40B4-BE49-F238E27FC236}">
                        <a16:creationId xmlns="" xmlns:a16="http://schemas.microsoft.com/office/drawing/2014/main" id="{305AB48F-9083-4B0E-8E40-D40810F67477}"/>
                      </a:ext>
                    </a:extLst>
                  </p:cNvPr>
                  <p:cNvSpPr>
                    <a:spLocks/>
                  </p:cNvSpPr>
                  <p:nvPr/>
                </p:nvSpPr>
                <p:spPr bwMode="auto">
                  <a:xfrm>
                    <a:off x="9395244" y="904227"/>
                    <a:ext cx="32395"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15" name="Freeform 1811">
                    <a:extLst>
                      <a:ext uri="{FF2B5EF4-FFF2-40B4-BE49-F238E27FC236}">
                        <a16:creationId xmlns="" xmlns:a16="http://schemas.microsoft.com/office/drawing/2014/main" id="{12DFED89-5A05-45A5-84B1-C4F53F0493E2}"/>
                      </a:ext>
                    </a:extLst>
                  </p:cNvPr>
                  <p:cNvSpPr>
                    <a:spLocks/>
                  </p:cNvSpPr>
                  <p:nvPr/>
                </p:nvSpPr>
                <p:spPr bwMode="auto">
                  <a:xfrm>
                    <a:off x="8922283" y="735775"/>
                    <a:ext cx="38874" cy="453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16" name="Freeform 1812">
                    <a:extLst>
                      <a:ext uri="{FF2B5EF4-FFF2-40B4-BE49-F238E27FC236}">
                        <a16:creationId xmlns="" xmlns:a16="http://schemas.microsoft.com/office/drawing/2014/main" id="{32B8F770-2E9D-4357-8CEF-AC3331F68BDA}"/>
                      </a:ext>
                    </a:extLst>
                  </p:cNvPr>
                  <p:cNvSpPr>
                    <a:spLocks/>
                  </p:cNvSpPr>
                  <p:nvPr/>
                </p:nvSpPr>
                <p:spPr bwMode="auto">
                  <a:xfrm>
                    <a:off x="8812142" y="1059721"/>
                    <a:ext cx="12958" cy="129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91" name="Freeform 1887">
                    <a:extLst>
                      <a:ext uri="{FF2B5EF4-FFF2-40B4-BE49-F238E27FC236}">
                        <a16:creationId xmlns="" xmlns:a16="http://schemas.microsoft.com/office/drawing/2014/main" id="{C43E8288-8DFC-4C4A-ADA1-AD8CC6DE6F9E}"/>
                      </a:ext>
                    </a:extLst>
                  </p:cNvPr>
                  <p:cNvSpPr>
                    <a:spLocks/>
                  </p:cNvSpPr>
                  <p:nvPr/>
                </p:nvSpPr>
                <p:spPr bwMode="auto">
                  <a:xfrm>
                    <a:off x="9174961" y="735775"/>
                    <a:ext cx="38874" cy="453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92" name="Freeform 1888">
                    <a:extLst>
                      <a:ext uri="{FF2B5EF4-FFF2-40B4-BE49-F238E27FC236}">
                        <a16:creationId xmlns="" xmlns:a16="http://schemas.microsoft.com/office/drawing/2014/main" id="{6E66632B-C043-436C-B4DF-8057353449D4}"/>
                      </a:ext>
                    </a:extLst>
                  </p:cNvPr>
                  <p:cNvSpPr>
                    <a:spLocks/>
                  </p:cNvSpPr>
                  <p:nvPr/>
                </p:nvSpPr>
                <p:spPr bwMode="auto">
                  <a:xfrm>
                    <a:off x="9395244" y="722817"/>
                    <a:ext cx="6479" cy="647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93" name="Freeform 1889">
                    <a:extLst>
                      <a:ext uri="{FF2B5EF4-FFF2-40B4-BE49-F238E27FC236}">
                        <a16:creationId xmlns="" xmlns:a16="http://schemas.microsoft.com/office/drawing/2014/main" id="{9D08CB84-588A-496A-8941-79EEAD7ACE40}"/>
                      </a:ext>
                    </a:extLst>
                  </p:cNvPr>
                  <p:cNvSpPr>
                    <a:spLocks/>
                  </p:cNvSpPr>
                  <p:nvPr/>
                </p:nvSpPr>
                <p:spPr bwMode="auto">
                  <a:xfrm>
                    <a:off x="9492428" y="664507"/>
                    <a:ext cx="12958" cy="129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94" name="Freeform 1890">
                    <a:extLst>
                      <a:ext uri="{FF2B5EF4-FFF2-40B4-BE49-F238E27FC236}">
                        <a16:creationId xmlns="" xmlns:a16="http://schemas.microsoft.com/office/drawing/2014/main" id="{3A50BC0B-A9C9-45E2-B890-E52018A40999}"/>
                      </a:ext>
                    </a:extLst>
                  </p:cNvPr>
                  <p:cNvSpPr>
                    <a:spLocks/>
                  </p:cNvSpPr>
                  <p:nvPr/>
                </p:nvSpPr>
                <p:spPr bwMode="auto">
                  <a:xfrm>
                    <a:off x="9848768" y="347040"/>
                    <a:ext cx="45352" cy="453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95" name="Freeform 1891">
                    <a:extLst>
                      <a:ext uri="{FF2B5EF4-FFF2-40B4-BE49-F238E27FC236}">
                        <a16:creationId xmlns="" xmlns:a16="http://schemas.microsoft.com/office/drawing/2014/main" id="{BBDC6702-B19F-47CB-A31B-B321707884D8}"/>
                      </a:ext>
                    </a:extLst>
                  </p:cNvPr>
                  <p:cNvSpPr>
                    <a:spLocks/>
                  </p:cNvSpPr>
                  <p:nvPr/>
                </p:nvSpPr>
                <p:spPr bwMode="auto">
                  <a:xfrm>
                    <a:off x="10172714" y="567323"/>
                    <a:ext cx="38874" cy="3887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96" name="Freeform 1892">
                    <a:extLst>
                      <a:ext uri="{FF2B5EF4-FFF2-40B4-BE49-F238E27FC236}">
                        <a16:creationId xmlns="" xmlns:a16="http://schemas.microsoft.com/office/drawing/2014/main" id="{CEEF249E-A612-4B6D-890D-410087521B0D}"/>
                      </a:ext>
                    </a:extLst>
                  </p:cNvPr>
                  <p:cNvSpPr>
                    <a:spLocks/>
                  </p:cNvSpPr>
                  <p:nvPr/>
                </p:nvSpPr>
                <p:spPr bwMode="auto">
                  <a:xfrm>
                    <a:off x="10438350" y="178588"/>
                    <a:ext cx="6479" cy="129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97" name="Freeform 1893">
                    <a:extLst>
                      <a:ext uri="{FF2B5EF4-FFF2-40B4-BE49-F238E27FC236}">
                        <a16:creationId xmlns="" xmlns:a16="http://schemas.microsoft.com/office/drawing/2014/main" id="{798409E2-6778-474E-A32F-F1600DFB7653}"/>
                      </a:ext>
                    </a:extLst>
                  </p:cNvPr>
                  <p:cNvSpPr>
                    <a:spLocks/>
                  </p:cNvSpPr>
                  <p:nvPr/>
                </p:nvSpPr>
                <p:spPr bwMode="auto">
                  <a:xfrm>
                    <a:off x="10710464" y="729296"/>
                    <a:ext cx="32395"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98" name="Freeform 1894">
                    <a:extLst>
                      <a:ext uri="{FF2B5EF4-FFF2-40B4-BE49-F238E27FC236}">
                        <a16:creationId xmlns="" xmlns:a16="http://schemas.microsoft.com/office/drawing/2014/main" id="{3E164D9D-EB2F-411D-8865-ADC610F08CC7}"/>
                      </a:ext>
                    </a:extLst>
                  </p:cNvPr>
                  <p:cNvSpPr>
                    <a:spLocks/>
                  </p:cNvSpPr>
                  <p:nvPr/>
                </p:nvSpPr>
                <p:spPr bwMode="auto">
                  <a:xfrm>
                    <a:off x="10943705" y="457181"/>
                    <a:ext cx="32395"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09" name="Freeform 2207">
                  <a:extLst>
                    <a:ext uri="{FF2B5EF4-FFF2-40B4-BE49-F238E27FC236}">
                      <a16:creationId xmlns="" xmlns:a16="http://schemas.microsoft.com/office/drawing/2014/main" id="{76038163-7958-4E29-A7BF-F6D27ADE6CFA}"/>
                    </a:ext>
                  </a:extLst>
                </p:cNvPr>
                <p:cNvSpPr>
                  <a:spLocks/>
                </p:cNvSpPr>
                <p:nvPr/>
              </p:nvSpPr>
              <p:spPr bwMode="auto">
                <a:xfrm>
                  <a:off x="7419211" y="1383674"/>
                  <a:ext cx="1380011" cy="1380011"/>
                </a:xfrm>
                <a:custGeom>
                  <a:avLst/>
                  <a:gdLst>
                    <a:gd name="T0" fmla="*/ 0 w 426"/>
                    <a:gd name="T1" fmla="*/ 0 h 426"/>
                    <a:gd name="T2" fmla="*/ 0 w 426"/>
                    <a:gd name="T3" fmla="*/ 0 h 426"/>
                    <a:gd name="T4" fmla="*/ 10 w 426"/>
                    <a:gd name="T5" fmla="*/ 12 h 426"/>
                    <a:gd name="T6" fmla="*/ 10 w 426"/>
                    <a:gd name="T7" fmla="*/ 12 h 426"/>
                    <a:gd name="T8" fmla="*/ 40 w 426"/>
                    <a:gd name="T9" fmla="*/ 42 h 426"/>
                    <a:gd name="T10" fmla="*/ 40 w 426"/>
                    <a:gd name="T11" fmla="*/ 42 h 426"/>
                    <a:gd name="T12" fmla="*/ 136 w 426"/>
                    <a:gd name="T13" fmla="*/ 144 h 426"/>
                    <a:gd name="T14" fmla="*/ 136 w 426"/>
                    <a:gd name="T15" fmla="*/ 144 h 426"/>
                    <a:gd name="T16" fmla="*/ 256 w 426"/>
                    <a:gd name="T17" fmla="*/ 268 h 426"/>
                    <a:gd name="T18" fmla="*/ 362 w 426"/>
                    <a:gd name="T19" fmla="*/ 378 h 426"/>
                    <a:gd name="T20" fmla="*/ 362 w 426"/>
                    <a:gd name="T21" fmla="*/ 378 h 426"/>
                    <a:gd name="T22" fmla="*/ 386 w 426"/>
                    <a:gd name="T23" fmla="*/ 400 h 426"/>
                    <a:gd name="T24" fmla="*/ 404 w 426"/>
                    <a:gd name="T25" fmla="*/ 416 h 426"/>
                    <a:gd name="T26" fmla="*/ 416 w 426"/>
                    <a:gd name="T27" fmla="*/ 424 h 426"/>
                    <a:gd name="T28" fmla="*/ 422 w 426"/>
                    <a:gd name="T29" fmla="*/ 426 h 426"/>
                    <a:gd name="T30" fmla="*/ 422 w 426"/>
                    <a:gd name="T31" fmla="*/ 426 h 426"/>
                    <a:gd name="T32" fmla="*/ 426 w 426"/>
                    <a:gd name="T33" fmla="*/ 426 h 426"/>
                    <a:gd name="T34" fmla="*/ 426 w 426"/>
                    <a:gd name="T35" fmla="*/ 426 h 426"/>
                    <a:gd name="T36" fmla="*/ 426 w 426"/>
                    <a:gd name="T37" fmla="*/ 424 h 426"/>
                    <a:gd name="T38" fmla="*/ 426 w 426"/>
                    <a:gd name="T39" fmla="*/ 420 h 426"/>
                    <a:gd name="T40" fmla="*/ 418 w 426"/>
                    <a:gd name="T41" fmla="*/ 406 h 426"/>
                    <a:gd name="T42" fmla="*/ 402 w 426"/>
                    <a:gd name="T43" fmla="*/ 388 h 426"/>
                    <a:gd name="T44" fmla="*/ 376 w 426"/>
                    <a:gd name="T45" fmla="*/ 362 h 426"/>
                    <a:gd name="T46" fmla="*/ 376 w 426"/>
                    <a:gd name="T47" fmla="*/ 362 h 426"/>
                    <a:gd name="T48" fmla="*/ 268 w 426"/>
                    <a:gd name="T49" fmla="*/ 256 h 426"/>
                    <a:gd name="T50" fmla="*/ 144 w 426"/>
                    <a:gd name="T51" fmla="*/ 136 h 426"/>
                    <a:gd name="T52" fmla="*/ 144 w 426"/>
                    <a:gd name="T53" fmla="*/ 136 h 426"/>
                    <a:gd name="T54" fmla="*/ 42 w 426"/>
                    <a:gd name="T55" fmla="*/ 40 h 426"/>
                    <a:gd name="T56" fmla="*/ 42 w 426"/>
                    <a:gd name="T57" fmla="*/ 40 h 426"/>
                    <a:gd name="T58" fmla="*/ 12 w 426"/>
                    <a:gd name="T59" fmla="*/ 10 h 426"/>
                    <a:gd name="T60" fmla="*/ 12 w 426"/>
                    <a:gd name="T61" fmla="*/ 10 h 426"/>
                    <a:gd name="T62" fmla="*/ 0 w 426"/>
                    <a:gd name="T63"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6" h="426">
                      <a:moveTo>
                        <a:pt x="0" y="0"/>
                      </a:moveTo>
                      <a:lnTo>
                        <a:pt x="0" y="0"/>
                      </a:lnTo>
                      <a:lnTo>
                        <a:pt x="10" y="12"/>
                      </a:lnTo>
                      <a:lnTo>
                        <a:pt x="10" y="12"/>
                      </a:lnTo>
                      <a:lnTo>
                        <a:pt x="40" y="42"/>
                      </a:lnTo>
                      <a:lnTo>
                        <a:pt x="40" y="42"/>
                      </a:lnTo>
                      <a:lnTo>
                        <a:pt x="136" y="144"/>
                      </a:lnTo>
                      <a:lnTo>
                        <a:pt x="136" y="144"/>
                      </a:lnTo>
                      <a:lnTo>
                        <a:pt x="256" y="268"/>
                      </a:lnTo>
                      <a:lnTo>
                        <a:pt x="362" y="378"/>
                      </a:lnTo>
                      <a:lnTo>
                        <a:pt x="362" y="378"/>
                      </a:lnTo>
                      <a:lnTo>
                        <a:pt x="386" y="400"/>
                      </a:lnTo>
                      <a:lnTo>
                        <a:pt x="404" y="416"/>
                      </a:lnTo>
                      <a:lnTo>
                        <a:pt x="416" y="424"/>
                      </a:lnTo>
                      <a:lnTo>
                        <a:pt x="422" y="426"/>
                      </a:lnTo>
                      <a:lnTo>
                        <a:pt x="422" y="426"/>
                      </a:lnTo>
                      <a:lnTo>
                        <a:pt x="426" y="426"/>
                      </a:lnTo>
                      <a:lnTo>
                        <a:pt x="426" y="426"/>
                      </a:lnTo>
                      <a:lnTo>
                        <a:pt x="426" y="424"/>
                      </a:lnTo>
                      <a:lnTo>
                        <a:pt x="426" y="420"/>
                      </a:lnTo>
                      <a:lnTo>
                        <a:pt x="418" y="406"/>
                      </a:lnTo>
                      <a:lnTo>
                        <a:pt x="402" y="388"/>
                      </a:lnTo>
                      <a:lnTo>
                        <a:pt x="376" y="362"/>
                      </a:lnTo>
                      <a:lnTo>
                        <a:pt x="376" y="362"/>
                      </a:lnTo>
                      <a:lnTo>
                        <a:pt x="268" y="256"/>
                      </a:lnTo>
                      <a:lnTo>
                        <a:pt x="144" y="136"/>
                      </a:lnTo>
                      <a:lnTo>
                        <a:pt x="144" y="136"/>
                      </a:lnTo>
                      <a:lnTo>
                        <a:pt x="42" y="40"/>
                      </a:lnTo>
                      <a:lnTo>
                        <a:pt x="42" y="40"/>
                      </a:lnTo>
                      <a:lnTo>
                        <a:pt x="12" y="10"/>
                      </a:lnTo>
                      <a:lnTo>
                        <a:pt x="12" y="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5" name="Freeform 1812">
                  <a:extLst>
                    <a:ext uri="{FF2B5EF4-FFF2-40B4-BE49-F238E27FC236}">
                      <a16:creationId xmlns="" xmlns:a16="http://schemas.microsoft.com/office/drawing/2014/main" id="{C91C506A-E3FD-40DF-981D-141DBA89D312}"/>
                    </a:ext>
                  </a:extLst>
                </p:cNvPr>
                <p:cNvSpPr>
                  <a:spLocks/>
                </p:cNvSpPr>
                <p:nvPr/>
              </p:nvSpPr>
              <p:spPr bwMode="auto">
                <a:xfrm>
                  <a:off x="9645185" y="1829296"/>
                  <a:ext cx="12958" cy="129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a:extLst>
                    <a:ext uri="{FF2B5EF4-FFF2-40B4-BE49-F238E27FC236}">
                      <a16:creationId xmlns="" xmlns:a16="http://schemas.microsoft.com/office/drawing/2014/main" id="{A2324EEF-8535-444A-8278-520780A41372}"/>
                    </a:ext>
                  </a:extLst>
                </p:cNvPr>
                <p:cNvGrpSpPr/>
                <p:nvPr/>
              </p:nvGrpSpPr>
              <p:grpSpPr>
                <a:xfrm>
                  <a:off x="8591858" y="948163"/>
                  <a:ext cx="2686014" cy="758034"/>
                  <a:chOff x="8591858" y="948163"/>
                  <a:chExt cx="2686014" cy="758034"/>
                </a:xfrm>
              </p:grpSpPr>
              <p:sp>
                <p:nvSpPr>
                  <p:cNvPr id="5814" name="Freeform 1810">
                    <a:extLst>
                      <a:ext uri="{FF2B5EF4-FFF2-40B4-BE49-F238E27FC236}">
                        <a16:creationId xmlns="" xmlns:a16="http://schemas.microsoft.com/office/drawing/2014/main" id="{E2A2261B-8C66-409A-9A7B-2FADA4661B77}"/>
                      </a:ext>
                    </a:extLst>
                  </p:cNvPr>
                  <p:cNvSpPr>
                    <a:spLocks/>
                  </p:cNvSpPr>
                  <p:nvPr/>
                </p:nvSpPr>
                <p:spPr bwMode="auto">
                  <a:xfrm>
                    <a:off x="9103693" y="1195778"/>
                    <a:ext cx="32395"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19" name="Freeform 1815">
                    <a:extLst>
                      <a:ext uri="{FF2B5EF4-FFF2-40B4-BE49-F238E27FC236}">
                        <a16:creationId xmlns="" xmlns:a16="http://schemas.microsoft.com/office/drawing/2014/main" id="{FD231415-3BBA-4A15-9F40-4C875BCD3D35}"/>
                      </a:ext>
                    </a:extLst>
                  </p:cNvPr>
                  <p:cNvSpPr>
                    <a:spLocks/>
                  </p:cNvSpPr>
                  <p:nvPr/>
                </p:nvSpPr>
                <p:spPr bwMode="auto">
                  <a:xfrm>
                    <a:off x="8591858" y="1409582"/>
                    <a:ext cx="32395"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3" name="Freeform 1809">
                    <a:extLst>
                      <a:ext uri="{FF2B5EF4-FFF2-40B4-BE49-F238E27FC236}">
                        <a16:creationId xmlns="" xmlns:a16="http://schemas.microsoft.com/office/drawing/2014/main" id="{37907841-B289-4AA9-AF26-56361A68B473}"/>
                      </a:ext>
                    </a:extLst>
                  </p:cNvPr>
                  <p:cNvSpPr>
                    <a:spLocks/>
                  </p:cNvSpPr>
                  <p:nvPr/>
                </p:nvSpPr>
                <p:spPr bwMode="auto">
                  <a:xfrm>
                    <a:off x="10228287" y="1673802"/>
                    <a:ext cx="32395"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4" name="Freeform 1811">
                    <a:extLst>
                      <a:ext uri="{FF2B5EF4-FFF2-40B4-BE49-F238E27FC236}">
                        <a16:creationId xmlns="" xmlns:a16="http://schemas.microsoft.com/office/drawing/2014/main" id="{B015340A-3F7B-4E8E-8066-0436E1F147CA}"/>
                      </a:ext>
                    </a:extLst>
                  </p:cNvPr>
                  <p:cNvSpPr>
                    <a:spLocks/>
                  </p:cNvSpPr>
                  <p:nvPr/>
                </p:nvSpPr>
                <p:spPr bwMode="auto">
                  <a:xfrm>
                    <a:off x="9755326" y="1505350"/>
                    <a:ext cx="38874" cy="453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6" name="Freeform 1887">
                    <a:extLst>
                      <a:ext uri="{FF2B5EF4-FFF2-40B4-BE49-F238E27FC236}">
                        <a16:creationId xmlns="" xmlns:a16="http://schemas.microsoft.com/office/drawing/2014/main" id="{74F1DFA6-67E5-4528-949F-2D2BCADA5960}"/>
                      </a:ext>
                    </a:extLst>
                  </p:cNvPr>
                  <p:cNvSpPr>
                    <a:spLocks/>
                  </p:cNvSpPr>
                  <p:nvPr/>
                </p:nvSpPr>
                <p:spPr bwMode="auto">
                  <a:xfrm>
                    <a:off x="10008004" y="1505350"/>
                    <a:ext cx="38874" cy="453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7" name="Freeform 1888">
                    <a:extLst>
                      <a:ext uri="{FF2B5EF4-FFF2-40B4-BE49-F238E27FC236}">
                        <a16:creationId xmlns="" xmlns:a16="http://schemas.microsoft.com/office/drawing/2014/main" id="{8830590F-BA5F-4F1C-A59D-52D88E8D85AD}"/>
                      </a:ext>
                    </a:extLst>
                  </p:cNvPr>
                  <p:cNvSpPr>
                    <a:spLocks/>
                  </p:cNvSpPr>
                  <p:nvPr/>
                </p:nvSpPr>
                <p:spPr bwMode="auto">
                  <a:xfrm>
                    <a:off x="10228287" y="1492392"/>
                    <a:ext cx="6479" cy="647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8" name="Freeform 1889">
                    <a:extLst>
                      <a:ext uri="{FF2B5EF4-FFF2-40B4-BE49-F238E27FC236}">
                        <a16:creationId xmlns="" xmlns:a16="http://schemas.microsoft.com/office/drawing/2014/main" id="{73F862CC-13D5-4333-96D2-F1B225CFB6B8}"/>
                      </a:ext>
                    </a:extLst>
                  </p:cNvPr>
                  <p:cNvSpPr>
                    <a:spLocks/>
                  </p:cNvSpPr>
                  <p:nvPr/>
                </p:nvSpPr>
                <p:spPr bwMode="auto">
                  <a:xfrm>
                    <a:off x="10325471" y="1434082"/>
                    <a:ext cx="12958" cy="129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9" name="Freeform 1890">
                    <a:extLst>
                      <a:ext uri="{FF2B5EF4-FFF2-40B4-BE49-F238E27FC236}">
                        <a16:creationId xmlns="" xmlns:a16="http://schemas.microsoft.com/office/drawing/2014/main" id="{E697D2A9-1CE6-41AD-92A2-9BD81944D913}"/>
                      </a:ext>
                    </a:extLst>
                  </p:cNvPr>
                  <p:cNvSpPr>
                    <a:spLocks/>
                  </p:cNvSpPr>
                  <p:nvPr/>
                </p:nvSpPr>
                <p:spPr bwMode="auto">
                  <a:xfrm>
                    <a:off x="10681811" y="1116615"/>
                    <a:ext cx="45352" cy="453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0" name="Freeform 1891">
                    <a:extLst>
                      <a:ext uri="{FF2B5EF4-FFF2-40B4-BE49-F238E27FC236}">
                        <a16:creationId xmlns="" xmlns:a16="http://schemas.microsoft.com/office/drawing/2014/main" id="{227E3998-033C-485A-9A9E-3DFF55F03477}"/>
                      </a:ext>
                    </a:extLst>
                  </p:cNvPr>
                  <p:cNvSpPr>
                    <a:spLocks/>
                  </p:cNvSpPr>
                  <p:nvPr/>
                </p:nvSpPr>
                <p:spPr bwMode="auto">
                  <a:xfrm>
                    <a:off x="11005757" y="1336898"/>
                    <a:ext cx="38874" cy="3887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1" name="Freeform 1892">
                    <a:extLst>
                      <a:ext uri="{FF2B5EF4-FFF2-40B4-BE49-F238E27FC236}">
                        <a16:creationId xmlns="" xmlns:a16="http://schemas.microsoft.com/office/drawing/2014/main" id="{419194BF-D914-4230-A389-69D06A5EAAEB}"/>
                      </a:ext>
                    </a:extLst>
                  </p:cNvPr>
                  <p:cNvSpPr>
                    <a:spLocks/>
                  </p:cNvSpPr>
                  <p:nvPr/>
                </p:nvSpPr>
                <p:spPr bwMode="auto">
                  <a:xfrm>
                    <a:off x="11271393" y="948163"/>
                    <a:ext cx="6479" cy="129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93" name="Freeform 1894">
                  <a:extLst>
                    <a:ext uri="{FF2B5EF4-FFF2-40B4-BE49-F238E27FC236}">
                      <a16:creationId xmlns="" xmlns:a16="http://schemas.microsoft.com/office/drawing/2014/main" id="{37EEEBA1-29B0-451E-8406-C3DBFF245B87}"/>
                    </a:ext>
                  </a:extLst>
                </p:cNvPr>
                <p:cNvSpPr>
                  <a:spLocks/>
                </p:cNvSpPr>
                <p:nvPr/>
              </p:nvSpPr>
              <p:spPr bwMode="auto">
                <a:xfrm>
                  <a:off x="11776748" y="1226756"/>
                  <a:ext cx="32395"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295" name="Group 1294">
                  <a:extLst>
                    <a:ext uri="{FF2B5EF4-FFF2-40B4-BE49-F238E27FC236}">
                      <a16:creationId xmlns="" xmlns:a16="http://schemas.microsoft.com/office/drawing/2014/main" id="{7636EAE5-7FD9-4003-8B66-18C835C0E49A}"/>
                    </a:ext>
                  </a:extLst>
                </p:cNvPr>
                <p:cNvGrpSpPr/>
                <p:nvPr/>
              </p:nvGrpSpPr>
              <p:grpSpPr>
                <a:xfrm>
                  <a:off x="5860261" y="4999"/>
                  <a:ext cx="2686014" cy="758034"/>
                  <a:chOff x="8591858" y="948163"/>
                  <a:chExt cx="2686014" cy="758034"/>
                </a:xfrm>
              </p:grpSpPr>
              <p:sp>
                <p:nvSpPr>
                  <p:cNvPr id="1296" name="Freeform 1810">
                    <a:extLst>
                      <a:ext uri="{FF2B5EF4-FFF2-40B4-BE49-F238E27FC236}">
                        <a16:creationId xmlns="" xmlns:a16="http://schemas.microsoft.com/office/drawing/2014/main" id="{F1D588D3-8E5C-40A6-ABC4-4D126064E9E7}"/>
                      </a:ext>
                    </a:extLst>
                  </p:cNvPr>
                  <p:cNvSpPr>
                    <a:spLocks/>
                  </p:cNvSpPr>
                  <p:nvPr/>
                </p:nvSpPr>
                <p:spPr bwMode="auto">
                  <a:xfrm>
                    <a:off x="9103693" y="1195778"/>
                    <a:ext cx="32395"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7" name="Freeform 1815">
                    <a:extLst>
                      <a:ext uri="{FF2B5EF4-FFF2-40B4-BE49-F238E27FC236}">
                        <a16:creationId xmlns="" xmlns:a16="http://schemas.microsoft.com/office/drawing/2014/main" id="{D115334C-CAF9-4B84-B372-DB2DBCB288DA}"/>
                      </a:ext>
                    </a:extLst>
                  </p:cNvPr>
                  <p:cNvSpPr>
                    <a:spLocks/>
                  </p:cNvSpPr>
                  <p:nvPr/>
                </p:nvSpPr>
                <p:spPr bwMode="auto">
                  <a:xfrm>
                    <a:off x="8591858" y="1409582"/>
                    <a:ext cx="32395"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8" name="Freeform 1809">
                    <a:extLst>
                      <a:ext uri="{FF2B5EF4-FFF2-40B4-BE49-F238E27FC236}">
                        <a16:creationId xmlns="" xmlns:a16="http://schemas.microsoft.com/office/drawing/2014/main" id="{D5AB7FE1-230D-41D3-8A2F-E5A63BFC0BBB}"/>
                      </a:ext>
                    </a:extLst>
                  </p:cNvPr>
                  <p:cNvSpPr>
                    <a:spLocks/>
                  </p:cNvSpPr>
                  <p:nvPr/>
                </p:nvSpPr>
                <p:spPr bwMode="auto">
                  <a:xfrm>
                    <a:off x="10228287" y="1673802"/>
                    <a:ext cx="32395"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9" name="Freeform 1811">
                    <a:extLst>
                      <a:ext uri="{FF2B5EF4-FFF2-40B4-BE49-F238E27FC236}">
                        <a16:creationId xmlns="" xmlns:a16="http://schemas.microsoft.com/office/drawing/2014/main" id="{75AE7AB5-35D2-4887-9922-782F200BC36A}"/>
                      </a:ext>
                    </a:extLst>
                  </p:cNvPr>
                  <p:cNvSpPr>
                    <a:spLocks/>
                  </p:cNvSpPr>
                  <p:nvPr/>
                </p:nvSpPr>
                <p:spPr bwMode="auto">
                  <a:xfrm>
                    <a:off x="9755326" y="1505350"/>
                    <a:ext cx="38874" cy="453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0" name="Freeform 1887">
                    <a:extLst>
                      <a:ext uri="{FF2B5EF4-FFF2-40B4-BE49-F238E27FC236}">
                        <a16:creationId xmlns="" xmlns:a16="http://schemas.microsoft.com/office/drawing/2014/main" id="{7A4F9B62-B8B6-41F9-A0C6-EEC33A295C30}"/>
                      </a:ext>
                    </a:extLst>
                  </p:cNvPr>
                  <p:cNvSpPr>
                    <a:spLocks/>
                  </p:cNvSpPr>
                  <p:nvPr/>
                </p:nvSpPr>
                <p:spPr bwMode="auto">
                  <a:xfrm>
                    <a:off x="10008004" y="1505350"/>
                    <a:ext cx="38874" cy="453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1" name="Freeform 1888">
                    <a:extLst>
                      <a:ext uri="{FF2B5EF4-FFF2-40B4-BE49-F238E27FC236}">
                        <a16:creationId xmlns="" xmlns:a16="http://schemas.microsoft.com/office/drawing/2014/main" id="{AB684C49-E881-49A9-95BC-6F426561E818}"/>
                      </a:ext>
                    </a:extLst>
                  </p:cNvPr>
                  <p:cNvSpPr>
                    <a:spLocks/>
                  </p:cNvSpPr>
                  <p:nvPr/>
                </p:nvSpPr>
                <p:spPr bwMode="auto">
                  <a:xfrm>
                    <a:off x="10228287" y="1492392"/>
                    <a:ext cx="6479" cy="647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2" name="Freeform 1889">
                    <a:extLst>
                      <a:ext uri="{FF2B5EF4-FFF2-40B4-BE49-F238E27FC236}">
                        <a16:creationId xmlns="" xmlns:a16="http://schemas.microsoft.com/office/drawing/2014/main" id="{D779D5C5-9C16-4810-8102-BED08245C0C2}"/>
                      </a:ext>
                    </a:extLst>
                  </p:cNvPr>
                  <p:cNvSpPr>
                    <a:spLocks/>
                  </p:cNvSpPr>
                  <p:nvPr/>
                </p:nvSpPr>
                <p:spPr bwMode="auto">
                  <a:xfrm>
                    <a:off x="10325471" y="1434082"/>
                    <a:ext cx="12958" cy="129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3" name="Freeform 1890">
                    <a:extLst>
                      <a:ext uri="{FF2B5EF4-FFF2-40B4-BE49-F238E27FC236}">
                        <a16:creationId xmlns="" xmlns:a16="http://schemas.microsoft.com/office/drawing/2014/main" id="{4F8F87C0-7661-481A-B5FE-387BFD701579}"/>
                      </a:ext>
                    </a:extLst>
                  </p:cNvPr>
                  <p:cNvSpPr>
                    <a:spLocks/>
                  </p:cNvSpPr>
                  <p:nvPr/>
                </p:nvSpPr>
                <p:spPr bwMode="auto">
                  <a:xfrm>
                    <a:off x="10681811" y="1116615"/>
                    <a:ext cx="45352" cy="453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4" name="Freeform 1891">
                    <a:extLst>
                      <a:ext uri="{FF2B5EF4-FFF2-40B4-BE49-F238E27FC236}">
                        <a16:creationId xmlns="" xmlns:a16="http://schemas.microsoft.com/office/drawing/2014/main" id="{CA3095C5-B1B6-4FA1-9FB9-E6B7CACC59D2}"/>
                      </a:ext>
                    </a:extLst>
                  </p:cNvPr>
                  <p:cNvSpPr>
                    <a:spLocks/>
                  </p:cNvSpPr>
                  <p:nvPr/>
                </p:nvSpPr>
                <p:spPr bwMode="auto">
                  <a:xfrm>
                    <a:off x="11005757" y="1336898"/>
                    <a:ext cx="38874" cy="3887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5" name="Freeform 1892">
                    <a:extLst>
                      <a:ext uri="{FF2B5EF4-FFF2-40B4-BE49-F238E27FC236}">
                        <a16:creationId xmlns="" xmlns:a16="http://schemas.microsoft.com/office/drawing/2014/main" id="{8BA8A8F7-C3FD-4CBA-BE44-3B851F5599A3}"/>
                      </a:ext>
                    </a:extLst>
                  </p:cNvPr>
                  <p:cNvSpPr>
                    <a:spLocks/>
                  </p:cNvSpPr>
                  <p:nvPr/>
                </p:nvSpPr>
                <p:spPr bwMode="auto">
                  <a:xfrm>
                    <a:off x="11271393" y="948163"/>
                    <a:ext cx="6479" cy="129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06" name="Group 1305">
                  <a:extLst>
                    <a:ext uri="{FF2B5EF4-FFF2-40B4-BE49-F238E27FC236}">
                      <a16:creationId xmlns="" xmlns:a16="http://schemas.microsoft.com/office/drawing/2014/main" id="{E0997BAB-68E6-4E13-9F5B-DD312C51A0F3}"/>
                    </a:ext>
                  </a:extLst>
                </p:cNvPr>
                <p:cNvGrpSpPr/>
                <p:nvPr/>
              </p:nvGrpSpPr>
              <p:grpSpPr>
                <a:xfrm>
                  <a:off x="2700651" y="4999"/>
                  <a:ext cx="2686014" cy="758034"/>
                  <a:chOff x="8591858" y="948163"/>
                  <a:chExt cx="2686014" cy="758034"/>
                </a:xfrm>
              </p:grpSpPr>
              <p:sp>
                <p:nvSpPr>
                  <p:cNvPr id="1307" name="Freeform 1810">
                    <a:extLst>
                      <a:ext uri="{FF2B5EF4-FFF2-40B4-BE49-F238E27FC236}">
                        <a16:creationId xmlns="" xmlns:a16="http://schemas.microsoft.com/office/drawing/2014/main" id="{2A8AB1B4-F8AC-4AD9-9C9B-1A5E65E3DE24}"/>
                      </a:ext>
                    </a:extLst>
                  </p:cNvPr>
                  <p:cNvSpPr>
                    <a:spLocks/>
                  </p:cNvSpPr>
                  <p:nvPr/>
                </p:nvSpPr>
                <p:spPr bwMode="auto">
                  <a:xfrm>
                    <a:off x="9103693" y="1195778"/>
                    <a:ext cx="32395"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9" name="Freeform 1815">
                    <a:extLst>
                      <a:ext uri="{FF2B5EF4-FFF2-40B4-BE49-F238E27FC236}">
                        <a16:creationId xmlns="" xmlns:a16="http://schemas.microsoft.com/office/drawing/2014/main" id="{B2C5357D-34BF-4559-8C11-AC8047684448}"/>
                      </a:ext>
                    </a:extLst>
                  </p:cNvPr>
                  <p:cNvSpPr>
                    <a:spLocks/>
                  </p:cNvSpPr>
                  <p:nvPr/>
                </p:nvSpPr>
                <p:spPr bwMode="auto">
                  <a:xfrm>
                    <a:off x="8591858" y="1409582"/>
                    <a:ext cx="32395"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0" name="Freeform 1809">
                    <a:extLst>
                      <a:ext uri="{FF2B5EF4-FFF2-40B4-BE49-F238E27FC236}">
                        <a16:creationId xmlns="" xmlns:a16="http://schemas.microsoft.com/office/drawing/2014/main" id="{CD536A47-A667-411F-836A-7E1352925927}"/>
                      </a:ext>
                    </a:extLst>
                  </p:cNvPr>
                  <p:cNvSpPr>
                    <a:spLocks/>
                  </p:cNvSpPr>
                  <p:nvPr/>
                </p:nvSpPr>
                <p:spPr bwMode="auto">
                  <a:xfrm>
                    <a:off x="10228287" y="1673802"/>
                    <a:ext cx="32395"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2" name="Freeform 1811">
                    <a:extLst>
                      <a:ext uri="{FF2B5EF4-FFF2-40B4-BE49-F238E27FC236}">
                        <a16:creationId xmlns="" xmlns:a16="http://schemas.microsoft.com/office/drawing/2014/main" id="{78569EF6-821E-4838-852A-A4E5E82A3FA3}"/>
                      </a:ext>
                    </a:extLst>
                  </p:cNvPr>
                  <p:cNvSpPr>
                    <a:spLocks/>
                  </p:cNvSpPr>
                  <p:nvPr/>
                </p:nvSpPr>
                <p:spPr bwMode="auto">
                  <a:xfrm>
                    <a:off x="9755326" y="1505350"/>
                    <a:ext cx="38874" cy="453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3" name="Freeform 1887">
                    <a:extLst>
                      <a:ext uri="{FF2B5EF4-FFF2-40B4-BE49-F238E27FC236}">
                        <a16:creationId xmlns="" xmlns:a16="http://schemas.microsoft.com/office/drawing/2014/main" id="{7C258BA5-90FF-4EF3-AC78-46516ED5F536}"/>
                      </a:ext>
                    </a:extLst>
                  </p:cNvPr>
                  <p:cNvSpPr>
                    <a:spLocks/>
                  </p:cNvSpPr>
                  <p:nvPr/>
                </p:nvSpPr>
                <p:spPr bwMode="auto">
                  <a:xfrm>
                    <a:off x="10008004" y="1505350"/>
                    <a:ext cx="38874" cy="453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4" name="Freeform 1888">
                    <a:extLst>
                      <a:ext uri="{FF2B5EF4-FFF2-40B4-BE49-F238E27FC236}">
                        <a16:creationId xmlns="" xmlns:a16="http://schemas.microsoft.com/office/drawing/2014/main" id="{A3AA46AD-F1A1-4FEF-A537-688AF0A6526B}"/>
                      </a:ext>
                    </a:extLst>
                  </p:cNvPr>
                  <p:cNvSpPr>
                    <a:spLocks/>
                  </p:cNvSpPr>
                  <p:nvPr/>
                </p:nvSpPr>
                <p:spPr bwMode="auto">
                  <a:xfrm>
                    <a:off x="10228287" y="1492392"/>
                    <a:ext cx="6479" cy="647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5" name="Freeform 1889">
                    <a:extLst>
                      <a:ext uri="{FF2B5EF4-FFF2-40B4-BE49-F238E27FC236}">
                        <a16:creationId xmlns="" xmlns:a16="http://schemas.microsoft.com/office/drawing/2014/main" id="{CC62E9EC-BA42-44F4-BE95-38393DE265C3}"/>
                      </a:ext>
                    </a:extLst>
                  </p:cNvPr>
                  <p:cNvSpPr>
                    <a:spLocks/>
                  </p:cNvSpPr>
                  <p:nvPr/>
                </p:nvSpPr>
                <p:spPr bwMode="auto">
                  <a:xfrm>
                    <a:off x="10325471" y="1434082"/>
                    <a:ext cx="12958" cy="129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6" name="Freeform 1890">
                    <a:extLst>
                      <a:ext uri="{FF2B5EF4-FFF2-40B4-BE49-F238E27FC236}">
                        <a16:creationId xmlns="" xmlns:a16="http://schemas.microsoft.com/office/drawing/2014/main" id="{34C1BDD6-CB4E-49AF-B549-714D20D6244A}"/>
                      </a:ext>
                    </a:extLst>
                  </p:cNvPr>
                  <p:cNvSpPr>
                    <a:spLocks/>
                  </p:cNvSpPr>
                  <p:nvPr/>
                </p:nvSpPr>
                <p:spPr bwMode="auto">
                  <a:xfrm>
                    <a:off x="10681811" y="1116615"/>
                    <a:ext cx="45352" cy="453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7" name="Freeform 1891">
                    <a:extLst>
                      <a:ext uri="{FF2B5EF4-FFF2-40B4-BE49-F238E27FC236}">
                        <a16:creationId xmlns="" xmlns:a16="http://schemas.microsoft.com/office/drawing/2014/main" id="{CA667691-DE79-40B0-9BED-D7407318495F}"/>
                      </a:ext>
                    </a:extLst>
                  </p:cNvPr>
                  <p:cNvSpPr>
                    <a:spLocks/>
                  </p:cNvSpPr>
                  <p:nvPr/>
                </p:nvSpPr>
                <p:spPr bwMode="auto">
                  <a:xfrm>
                    <a:off x="11005757" y="1336898"/>
                    <a:ext cx="38874" cy="3887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8" name="Freeform 1892">
                    <a:extLst>
                      <a:ext uri="{FF2B5EF4-FFF2-40B4-BE49-F238E27FC236}">
                        <a16:creationId xmlns="" xmlns:a16="http://schemas.microsoft.com/office/drawing/2014/main" id="{999E6C2A-43B0-4CDE-9284-D9BA86444E38}"/>
                      </a:ext>
                    </a:extLst>
                  </p:cNvPr>
                  <p:cNvSpPr>
                    <a:spLocks/>
                  </p:cNvSpPr>
                  <p:nvPr/>
                </p:nvSpPr>
                <p:spPr bwMode="auto">
                  <a:xfrm>
                    <a:off x="11271393" y="948163"/>
                    <a:ext cx="6479" cy="129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32" name="Freeform 1870">
                  <a:extLst>
                    <a:ext uri="{FF2B5EF4-FFF2-40B4-BE49-F238E27FC236}">
                      <a16:creationId xmlns="" xmlns:a16="http://schemas.microsoft.com/office/drawing/2014/main" id="{8FB600AB-A344-4828-AE38-F3E4654411E3}"/>
                    </a:ext>
                  </a:extLst>
                </p:cNvPr>
                <p:cNvSpPr>
                  <a:spLocks/>
                </p:cNvSpPr>
                <p:nvPr/>
              </p:nvSpPr>
              <p:spPr bwMode="auto">
                <a:xfrm>
                  <a:off x="2254411" y="1623640"/>
                  <a:ext cx="38874"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3" name="Freeform 1871">
                  <a:extLst>
                    <a:ext uri="{FF2B5EF4-FFF2-40B4-BE49-F238E27FC236}">
                      <a16:creationId xmlns="" xmlns:a16="http://schemas.microsoft.com/office/drawing/2014/main" id="{7F79304C-FC4B-4A43-9DFA-ED33D7A2EE7B}"/>
                    </a:ext>
                  </a:extLst>
                </p:cNvPr>
                <p:cNvSpPr>
                  <a:spLocks/>
                </p:cNvSpPr>
                <p:nvPr/>
              </p:nvSpPr>
              <p:spPr bwMode="auto">
                <a:xfrm>
                  <a:off x="2247932" y="1902234"/>
                  <a:ext cx="12958" cy="129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4" name="Freeform 1872">
                  <a:extLst>
                    <a:ext uri="{FF2B5EF4-FFF2-40B4-BE49-F238E27FC236}">
                      <a16:creationId xmlns="" xmlns:a16="http://schemas.microsoft.com/office/drawing/2014/main" id="{72DD701D-E458-4A78-BBB0-D14A640CE5C0}"/>
                    </a:ext>
                  </a:extLst>
                </p:cNvPr>
                <p:cNvSpPr>
                  <a:spLocks/>
                </p:cNvSpPr>
                <p:nvPr/>
              </p:nvSpPr>
              <p:spPr bwMode="auto">
                <a:xfrm>
                  <a:off x="2163706" y="1532935"/>
                  <a:ext cx="38874" cy="3887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5" name="Freeform 1875">
                  <a:extLst>
                    <a:ext uri="{FF2B5EF4-FFF2-40B4-BE49-F238E27FC236}">
                      <a16:creationId xmlns="" xmlns:a16="http://schemas.microsoft.com/office/drawing/2014/main" id="{259A7B50-21E6-40FA-BBD3-54D16C7D521C}"/>
                    </a:ext>
                  </a:extLst>
                </p:cNvPr>
                <p:cNvSpPr>
                  <a:spLocks/>
                </p:cNvSpPr>
                <p:nvPr/>
              </p:nvSpPr>
              <p:spPr bwMode="auto">
                <a:xfrm>
                  <a:off x="1736097" y="1688429"/>
                  <a:ext cx="45352" cy="3887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539" name="Group 1538">
                  <a:extLst>
                    <a:ext uri="{FF2B5EF4-FFF2-40B4-BE49-F238E27FC236}">
                      <a16:creationId xmlns="" xmlns:a16="http://schemas.microsoft.com/office/drawing/2014/main" id="{5296CCB2-5FB3-4D9A-B672-8F0311FF5C66}"/>
                    </a:ext>
                  </a:extLst>
                </p:cNvPr>
                <p:cNvGrpSpPr/>
                <p:nvPr/>
              </p:nvGrpSpPr>
              <p:grpSpPr>
                <a:xfrm>
                  <a:off x="2119387" y="2430419"/>
                  <a:ext cx="770992" cy="845498"/>
                  <a:chOff x="4584647" y="2763678"/>
                  <a:chExt cx="770992" cy="845498"/>
                </a:xfrm>
              </p:grpSpPr>
              <p:sp>
                <p:nvSpPr>
                  <p:cNvPr id="1540" name="Freeform 1870">
                    <a:extLst>
                      <a:ext uri="{FF2B5EF4-FFF2-40B4-BE49-F238E27FC236}">
                        <a16:creationId xmlns="" xmlns:a16="http://schemas.microsoft.com/office/drawing/2014/main" id="{591142BA-1366-4BC7-A4A4-32F061918BF9}"/>
                      </a:ext>
                    </a:extLst>
                  </p:cNvPr>
                  <p:cNvSpPr>
                    <a:spLocks/>
                  </p:cNvSpPr>
                  <p:nvPr/>
                </p:nvSpPr>
                <p:spPr bwMode="auto">
                  <a:xfrm>
                    <a:off x="5316765" y="2854383"/>
                    <a:ext cx="38874"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1" name="Freeform 1871">
                    <a:extLst>
                      <a:ext uri="{FF2B5EF4-FFF2-40B4-BE49-F238E27FC236}">
                        <a16:creationId xmlns="" xmlns:a16="http://schemas.microsoft.com/office/drawing/2014/main" id="{D8727A31-0D2E-40EF-8908-2FD57E057615}"/>
                      </a:ext>
                    </a:extLst>
                  </p:cNvPr>
                  <p:cNvSpPr>
                    <a:spLocks/>
                  </p:cNvSpPr>
                  <p:nvPr/>
                </p:nvSpPr>
                <p:spPr bwMode="auto">
                  <a:xfrm>
                    <a:off x="5310286" y="3132977"/>
                    <a:ext cx="12958" cy="129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2" name="Freeform 1872">
                    <a:extLst>
                      <a:ext uri="{FF2B5EF4-FFF2-40B4-BE49-F238E27FC236}">
                        <a16:creationId xmlns="" xmlns:a16="http://schemas.microsoft.com/office/drawing/2014/main" id="{2263D306-B720-40B9-B74D-79A167186970}"/>
                      </a:ext>
                    </a:extLst>
                  </p:cNvPr>
                  <p:cNvSpPr>
                    <a:spLocks/>
                  </p:cNvSpPr>
                  <p:nvPr/>
                </p:nvSpPr>
                <p:spPr bwMode="auto">
                  <a:xfrm>
                    <a:off x="5226060" y="2763678"/>
                    <a:ext cx="38874" cy="3887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3" name="Freeform 1875">
                    <a:extLst>
                      <a:ext uri="{FF2B5EF4-FFF2-40B4-BE49-F238E27FC236}">
                        <a16:creationId xmlns="" xmlns:a16="http://schemas.microsoft.com/office/drawing/2014/main" id="{4B1C3AC1-68AB-4153-8DB0-F43841D4D5F3}"/>
                      </a:ext>
                    </a:extLst>
                  </p:cNvPr>
                  <p:cNvSpPr>
                    <a:spLocks/>
                  </p:cNvSpPr>
                  <p:nvPr/>
                </p:nvSpPr>
                <p:spPr bwMode="auto">
                  <a:xfrm>
                    <a:off x="4798451" y="2919172"/>
                    <a:ext cx="45352" cy="3887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4" name="Freeform 1877">
                    <a:extLst>
                      <a:ext uri="{FF2B5EF4-FFF2-40B4-BE49-F238E27FC236}">
                        <a16:creationId xmlns="" xmlns:a16="http://schemas.microsoft.com/office/drawing/2014/main" id="{6425D0C4-25F8-4F81-B9C5-375826002C45}"/>
                      </a:ext>
                    </a:extLst>
                  </p:cNvPr>
                  <p:cNvSpPr>
                    <a:spLocks/>
                  </p:cNvSpPr>
                  <p:nvPr/>
                </p:nvSpPr>
                <p:spPr bwMode="auto">
                  <a:xfrm>
                    <a:off x="4584647" y="3388893"/>
                    <a:ext cx="38874" cy="3239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5" name="Freeform 1878">
                    <a:extLst>
                      <a:ext uri="{FF2B5EF4-FFF2-40B4-BE49-F238E27FC236}">
                        <a16:creationId xmlns="" xmlns:a16="http://schemas.microsoft.com/office/drawing/2014/main" id="{924E6825-AF0D-4DE1-BFDA-38927A49A388}"/>
                      </a:ext>
                    </a:extLst>
                  </p:cNvPr>
                  <p:cNvSpPr>
                    <a:spLocks/>
                  </p:cNvSpPr>
                  <p:nvPr/>
                </p:nvSpPr>
                <p:spPr bwMode="auto">
                  <a:xfrm>
                    <a:off x="4856762" y="3563824"/>
                    <a:ext cx="45352" cy="4535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6" name="Freeform 1879">
                    <a:extLst>
                      <a:ext uri="{FF2B5EF4-FFF2-40B4-BE49-F238E27FC236}">
                        <a16:creationId xmlns="" xmlns:a16="http://schemas.microsoft.com/office/drawing/2014/main" id="{178311E6-C190-45B7-8C9D-3989EE3F36A9}"/>
                      </a:ext>
                    </a:extLst>
                  </p:cNvPr>
                  <p:cNvSpPr>
                    <a:spLocks/>
                  </p:cNvSpPr>
                  <p:nvPr/>
                </p:nvSpPr>
                <p:spPr bwMode="auto">
                  <a:xfrm>
                    <a:off x="5077045" y="3285230"/>
                    <a:ext cx="19437" cy="194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grpSp>
        <p:nvGrpSpPr>
          <p:cNvPr id="3" name="Group 2">
            <a:extLst>
              <a:ext uri="{FF2B5EF4-FFF2-40B4-BE49-F238E27FC236}">
                <a16:creationId xmlns="" xmlns:a16="http://schemas.microsoft.com/office/drawing/2014/main" id="{0BA77E5B-9B51-42AE-B2BD-37F20DDCB10E}"/>
              </a:ext>
            </a:extLst>
          </p:cNvPr>
          <p:cNvGrpSpPr/>
          <p:nvPr/>
        </p:nvGrpSpPr>
        <p:grpSpPr>
          <a:xfrm>
            <a:off x="2047954" y="783504"/>
            <a:ext cx="7884946" cy="2323369"/>
            <a:chOff x="2047954" y="783504"/>
            <a:chExt cx="7884946" cy="2323369"/>
          </a:xfrm>
        </p:grpSpPr>
        <p:grpSp>
          <p:nvGrpSpPr>
            <p:cNvPr id="2231" name="Group 2230">
              <a:extLst>
                <a:ext uri="{FF2B5EF4-FFF2-40B4-BE49-F238E27FC236}">
                  <a16:creationId xmlns="" xmlns:a16="http://schemas.microsoft.com/office/drawing/2014/main" id="{97DE2071-0F28-45C2-AEFB-CBF9363D8B02}"/>
                </a:ext>
              </a:extLst>
            </p:cNvPr>
            <p:cNvGrpSpPr/>
            <p:nvPr/>
          </p:nvGrpSpPr>
          <p:grpSpPr>
            <a:xfrm>
              <a:off x="3997752" y="783504"/>
              <a:ext cx="1186549" cy="1188611"/>
              <a:chOff x="6940261" y="958289"/>
              <a:chExt cx="1706754" cy="1709721"/>
            </a:xfrm>
          </p:grpSpPr>
          <p:grpSp>
            <p:nvGrpSpPr>
              <p:cNvPr id="2232" name="Group 2231">
                <a:extLst>
                  <a:ext uri="{FF2B5EF4-FFF2-40B4-BE49-F238E27FC236}">
                    <a16:creationId xmlns="" xmlns:a16="http://schemas.microsoft.com/office/drawing/2014/main" id="{BB7B4BE9-36AC-47EB-9635-B4129E097435}"/>
                  </a:ext>
                </a:extLst>
              </p:cNvPr>
              <p:cNvGrpSpPr/>
              <p:nvPr/>
            </p:nvGrpSpPr>
            <p:grpSpPr>
              <a:xfrm>
                <a:off x="6940261" y="958289"/>
                <a:ext cx="1706754" cy="1709721"/>
                <a:chOff x="14193865" y="1928234"/>
                <a:chExt cx="912813" cy="914400"/>
              </a:xfrm>
              <a:solidFill>
                <a:srgbClr val="2409B6"/>
              </a:solidFill>
            </p:grpSpPr>
            <p:sp>
              <p:nvSpPr>
                <p:cNvPr id="2236" name="Freeform 27">
                  <a:extLst>
                    <a:ext uri="{FF2B5EF4-FFF2-40B4-BE49-F238E27FC236}">
                      <a16:creationId xmlns="" xmlns:a16="http://schemas.microsoft.com/office/drawing/2014/main" id="{DFE19620-AE57-400D-80A0-7F322C6C5C0A}"/>
                    </a:ext>
                  </a:extLst>
                </p:cNvPr>
                <p:cNvSpPr>
                  <a:spLocks/>
                </p:cNvSpPr>
                <p:nvPr/>
              </p:nvSpPr>
              <p:spPr bwMode="auto">
                <a:xfrm>
                  <a:off x="14200209" y="1928234"/>
                  <a:ext cx="900113" cy="904875"/>
                </a:xfrm>
                <a:custGeom>
                  <a:avLst/>
                  <a:gdLst>
                    <a:gd name="T0" fmla="*/ 0 w 567"/>
                    <a:gd name="T1" fmla="*/ 0 h 570"/>
                    <a:gd name="T2" fmla="*/ 0 w 567"/>
                    <a:gd name="T3" fmla="*/ 0 h 570"/>
                    <a:gd name="T4" fmla="*/ 191 w 567"/>
                    <a:gd name="T5" fmla="*/ 184 h 570"/>
                    <a:gd name="T6" fmla="*/ 191 w 567"/>
                    <a:gd name="T7" fmla="*/ 184 h 570"/>
                    <a:gd name="T8" fmla="*/ 357 w 567"/>
                    <a:gd name="T9" fmla="*/ 344 h 570"/>
                    <a:gd name="T10" fmla="*/ 501 w 567"/>
                    <a:gd name="T11" fmla="*/ 486 h 570"/>
                    <a:gd name="T12" fmla="*/ 501 w 567"/>
                    <a:gd name="T13" fmla="*/ 486 h 570"/>
                    <a:gd name="T14" fmla="*/ 533 w 567"/>
                    <a:gd name="T15" fmla="*/ 520 h 570"/>
                    <a:gd name="T16" fmla="*/ 555 w 567"/>
                    <a:gd name="T17" fmla="*/ 544 h 570"/>
                    <a:gd name="T18" fmla="*/ 565 w 567"/>
                    <a:gd name="T19" fmla="*/ 560 h 570"/>
                    <a:gd name="T20" fmla="*/ 567 w 567"/>
                    <a:gd name="T21" fmla="*/ 566 h 570"/>
                    <a:gd name="T22" fmla="*/ 567 w 567"/>
                    <a:gd name="T23" fmla="*/ 568 h 570"/>
                    <a:gd name="T24" fmla="*/ 567 w 567"/>
                    <a:gd name="T25" fmla="*/ 568 h 570"/>
                    <a:gd name="T26" fmla="*/ 563 w 567"/>
                    <a:gd name="T27" fmla="*/ 570 h 570"/>
                    <a:gd name="T28" fmla="*/ 559 w 567"/>
                    <a:gd name="T29" fmla="*/ 568 h 570"/>
                    <a:gd name="T30" fmla="*/ 545 w 567"/>
                    <a:gd name="T31" fmla="*/ 558 h 570"/>
                    <a:gd name="T32" fmla="*/ 519 w 567"/>
                    <a:gd name="T33" fmla="*/ 538 h 570"/>
                    <a:gd name="T34" fmla="*/ 485 w 567"/>
                    <a:gd name="T35" fmla="*/ 504 h 570"/>
                    <a:gd name="T36" fmla="*/ 485 w 567"/>
                    <a:gd name="T37" fmla="*/ 504 h 570"/>
                    <a:gd name="T38" fmla="*/ 341 w 567"/>
                    <a:gd name="T39" fmla="*/ 358 h 570"/>
                    <a:gd name="T40" fmla="*/ 183 w 567"/>
                    <a:gd name="T41" fmla="*/ 194 h 570"/>
                    <a:gd name="T42" fmla="*/ 183 w 567"/>
                    <a:gd name="T43" fmla="*/ 194 h 570"/>
                    <a:gd name="T44" fmla="*/ 0 w 567"/>
                    <a:gd name="T45" fmla="*/ 0 h 570"/>
                    <a:gd name="T46" fmla="*/ 0 w 567"/>
                    <a:gd name="T4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7" h="570">
                      <a:moveTo>
                        <a:pt x="0" y="0"/>
                      </a:moveTo>
                      <a:lnTo>
                        <a:pt x="0" y="0"/>
                      </a:lnTo>
                      <a:lnTo>
                        <a:pt x="191" y="184"/>
                      </a:lnTo>
                      <a:lnTo>
                        <a:pt x="191" y="184"/>
                      </a:lnTo>
                      <a:lnTo>
                        <a:pt x="357" y="344"/>
                      </a:lnTo>
                      <a:lnTo>
                        <a:pt x="501" y="486"/>
                      </a:lnTo>
                      <a:lnTo>
                        <a:pt x="501" y="486"/>
                      </a:lnTo>
                      <a:lnTo>
                        <a:pt x="533" y="520"/>
                      </a:lnTo>
                      <a:lnTo>
                        <a:pt x="555" y="544"/>
                      </a:lnTo>
                      <a:lnTo>
                        <a:pt x="565" y="560"/>
                      </a:lnTo>
                      <a:lnTo>
                        <a:pt x="567" y="566"/>
                      </a:lnTo>
                      <a:lnTo>
                        <a:pt x="567" y="568"/>
                      </a:lnTo>
                      <a:lnTo>
                        <a:pt x="567" y="568"/>
                      </a:lnTo>
                      <a:lnTo>
                        <a:pt x="563" y="570"/>
                      </a:lnTo>
                      <a:lnTo>
                        <a:pt x="559" y="568"/>
                      </a:lnTo>
                      <a:lnTo>
                        <a:pt x="545" y="558"/>
                      </a:lnTo>
                      <a:lnTo>
                        <a:pt x="519" y="538"/>
                      </a:lnTo>
                      <a:lnTo>
                        <a:pt x="485" y="504"/>
                      </a:lnTo>
                      <a:lnTo>
                        <a:pt x="485" y="504"/>
                      </a:lnTo>
                      <a:lnTo>
                        <a:pt x="341" y="358"/>
                      </a:lnTo>
                      <a:lnTo>
                        <a:pt x="183" y="194"/>
                      </a:lnTo>
                      <a:lnTo>
                        <a:pt x="183" y="194"/>
                      </a:lnTo>
                      <a:lnTo>
                        <a:pt x="0" y="0"/>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37" name="Freeform 28">
                  <a:extLst>
                    <a:ext uri="{FF2B5EF4-FFF2-40B4-BE49-F238E27FC236}">
                      <a16:creationId xmlns="" xmlns:a16="http://schemas.microsoft.com/office/drawing/2014/main" id="{25897FE5-B555-4FB4-B4DA-4C0C075CAB1F}"/>
                    </a:ext>
                  </a:extLst>
                </p:cNvPr>
                <p:cNvSpPr>
                  <a:spLocks/>
                </p:cNvSpPr>
                <p:nvPr/>
              </p:nvSpPr>
              <p:spPr bwMode="auto">
                <a:xfrm>
                  <a:off x="14193865" y="1928234"/>
                  <a:ext cx="912813" cy="914400"/>
                </a:xfrm>
                <a:custGeom>
                  <a:avLst/>
                  <a:gdLst>
                    <a:gd name="T0" fmla="*/ 0 w 575"/>
                    <a:gd name="T1" fmla="*/ 6 h 576"/>
                    <a:gd name="T2" fmla="*/ 193 w 575"/>
                    <a:gd name="T3" fmla="*/ 190 h 576"/>
                    <a:gd name="T4" fmla="*/ 193 w 575"/>
                    <a:gd name="T5" fmla="*/ 190 h 576"/>
                    <a:gd name="T6" fmla="*/ 503 w 575"/>
                    <a:gd name="T7" fmla="*/ 490 h 576"/>
                    <a:gd name="T8" fmla="*/ 533 w 575"/>
                    <a:gd name="T9" fmla="*/ 522 h 576"/>
                    <a:gd name="T10" fmla="*/ 553 w 575"/>
                    <a:gd name="T11" fmla="*/ 544 h 576"/>
                    <a:gd name="T12" fmla="*/ 563 w 575"/>
                    <a:gd name="T13" fmla="*/ 560 h 576"/>
                    <a:gd name="T14" fmla="*/ 567 w 575"/>
                    <a:gd name="T15" fmla="*/ 568 h 576"/>
                    <a:gd name="T16" fmla="*/ 567 w 575"/>
                    <a:gd name="T17" fmla="*/ 568 h 576"/>
                    <a:gd name="T18" fmla="*/ 569 w 575"/>
                    <a:gd name="T19" fmla="*/ 568 h 576"/>
                    <a:gd name="T20" fmla="*/ 569 w 575"/>
                    <a:gd name="T21" fmla="*/ 568 h 576"/>
                    <a:gd name="T22" fmla="*/ 567 w 575"/>
                    <a:gd name="T23" fmla="*/ 568 h 576"/>
                    <a:gd name="T24" fmla="*/ 567 w 575"/>
                    <a:gd name="T25" fmla="*/ 568 h 576"/>
                    <a:gd name="T26" fmla="*/ 567 w 575"/>
                    <a:gd name="T27" fmla="*/ 568 h 576"/>
                    <a:gd name="T28" fmla="*/ 569 w 575"/>
                    <a:gd name="T29" fmla="*/ 568 h 576"/>
                    <a:gd name="T30" fmla="*/ 567 w 575"/>
                    <a:gd name="T31" fmla="*/ 568 h 576"/>
                    <a:gd name="T32" fmla="*/ 561 w 575"/>
                    <a:gd name="T33" fmla="*/ 564 h 576"/>
                    <a:gd name="T34" fmla="*/ 551 w 575"/>
                    <a:gd name="T35" fmla="*/ 558 h 576"/>
                    <a:gd name="T36" fmla="*/ 491 w 575"/>
                    <a:gd name="T37" fmla="*/ 502 h 576"/>
                    <a:gd name="T38" fmla="*/ 349 w 575"/>
                    <a:gd name="T39" fmla="*/ 358 h 576"/>
                    <a:gd name="T40" fmla="*/ 189 w 575"/>
                    <a:gd name="T41" fmla="*/ 192 h 576"/>
                    <a:gd name="T42" fmla="*/ 60 w 575"/>
                    <a:gd name="T43" fmla="*/ 56 h 576"/>
                    <a:gd name="T44" fmla="*/ 20 w 575"/>
                    <a:gd name="T45" fmla="*/ 14 h 576"/>
                    <a:gd name="T46" fmla="*/ 10 w 575"/>
                    <a:gd name="T47" fmla="*/ 4 h 576"/>
                    <a:gd name="T48" fmla="*/ 6 w 575"/>
                    <a:gd name="T49" fmla="*/ 0 h 576"/>
                    <a:gd name="T50" fmla="*/ 6 w 575"/>
                    <a:gd name="T51" fmla="*/ 0 h 576"/>
                    <a:gd name="T52" fmla="*/ 6 w 575"/>
                    <a:gd name="T53" fmla="*/ 0 h 576"/>
                    <a:gd name="T54" fmla="*/ 6 w 575"/>
                    <a:gd name="T55" fmla="*/ 0 h 576"/>
                    <a:gd name="T56" fmla="*/ 0 w 575"/>
                    <a:gd name="T57" fmla="*/ 6 h 576"/>
                    <a:gd name="T58" fmla="*/ 0 w 575"/>
                    <a:gd name="T59" fmla="*/ 4 h 576"/>
                    <a:gd name="T60" fmla="*/ 0 w 575"/>
                    <a:gd name="T61" fmla="*/ 4 h 576"/>
                    <a:gd name="T62" fmla="*/ 0 w 575"/>
                    <a:gd name="T63" fmla="*/ 4 h 576"/>
                    <a:gd name="T64" fmla="*/ 0 w 575"/>
                    <a:gd name="T65" fmla="*/ 4 h 576"/>
                    <a:gd name="T66" fmla="*/ 183 w 575"/>
                    <a:gd name="T67" fmla="*/ 198 h 576"/>
                    <a:gd name="T68" fmla="*/ 343 w 575"/>
                    <a:gd name="T69" fmla="*/ 364 h 576"/>
                    <a:gd name="T70" fmla="*/ 485 w 575"/>
                    <a:gd name="T71" fmla="*/ 508 h 576"/>
                    <a:gd name="T72" fmla="*/ 541 w 575"/>
                    <a:gd name="T73" fmla="*/ 560 h 576"/>
                    <a:gd name="T74" fmla="*/ 557 w 575"/>
                    <a:gd name="T75" fmla="*/ 572 h 576"/>
                    <a:gd name="T76" fmla="*/ 563 w 575"/>
                    <a:gd name="T77" fmla="*/ 574 h 576"/>
                    <a:gd name="T78" fmla="*/ 567 w 575"/>
                    <a:gd name="T79" fmla="*/ 576 h 576"/>
                    <a:gd name="T80" fmla="*/ 573 w 575"/>
                    <a:gd name="T81" fmla="*/ 574 h 576"/>
                    <a:gd name="T82" fmla="*/ 575 w 575"/>
                    <a:gd name="T83" fmla="*/ 570 h 576"/>
                    <a:gd name="T84" fmla="*/ 575 w 575"/>
                    <a:gd name="T85" fmla="*/ 568 h 576"/>
                    <a:gd name="T86" fmla="*/ 571 w 575"/>
                    <a:gd name="T87" fmla="*/ 556 h 576"/>
                    <a:gd name="T88" fmla="*/ 563 w 575"/>
                    <a:gd name="T89" fmla="*/ 544 h 576"/>
                    <a:gd name="T90" fmla="*/ 509 w 575"/>
                    <a:gd name="T91" fmla="*/ 486 h 576"/>
                    <a:gd name="T92" fmla="*/ 363 w 575"/>
                    <a:gd name="T93" fmla="*/ 344 h 576"/>
                    <a:gd name="T94" fmla="*/ 197 w 575"/>
                    <a:gd name="T95" fmla="*/ 184 h 576"/>
                    <a:gd name="T96" fmla="*/ 6 w 575"/>
                    <a:gd name="T97" fmla="*/ 0 h 576"/>
                    <a:gd name="T98" fmla="*/ 4 w 575"/>
                    <a:gd name="T99" fmla="*/ 2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5" h="576">
                      <a:moveTo>
                        <a:pt x="4" y="2"/>
                      </a:moveTo>
                      <a:lnTo>
                        <a:pt x="0" y="6"/>
                      </a:lnTo>
                      <a:lnTo>
                        <a:pt x="0" y="6"/>
                      </a:lnTo>
                      <a:lnTo>
                        <a:pt x="193" y="190"/>
                      </a:lnTo>
                      <a:lnTo>
                        <a:pt x="193" y="190"/>
                      </a:lnTo>
                      <a:lnTo>
                        <a:pt x="193" y="190"/>
                      </a:lnTo>
                      <a:lnTo>
                        <a:pt x="357" y="348"/>
                      </a:lnTo>
                      <a:lnTo>
                        <a:pt x="503" y="490"/>
                      </a:lnTo>
                      <a:lnTo>
                        <a:pt x="503" y="490"/>
                      </a:lnTo>
                      <a:lnTo>
                        <a:pt x="533" y="522"/>
                      </a:lnTo>
                      <a:lnTo>
                        <a:pt x="553" y="544"/>
                      </a:lnTo>
                      <a:lnTo>
                        <a:pt x="553" y="544"/>
                      </a:lnTo>
                      <a:lnTo>
                        <a:pt x="563" y="560"/>
                      </a:lnTo>
                      <a:lnTo>
                        <a:pt x="563" y="560"/>
                      </a:lnTo>
                      <a:lnTo>
                        <a:pt x="567"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7" y="568"/>
                      </a:lnTo>
                      <a:lnTo>
                        <a:pt x="567" y="568"/>
                      </a:lnTo>
                      <a:lnTo>
                        <a:pt x="561" y="564"/>
                      </a:lnTo>
                      <a:lnTo>
                        <a:pt x="561" y="564"/>
                      </a:lnTo>
                      <a:lnTo>
                        <a:pt x="551" y="558"/>
                      </a:lnTo>
                      <a:lnTo>
                        <a:pt x="535" y="544"/>
                      </a:lnTo>
                      <a:lnTo>
                        <a:pt x="491" y="502"/>
                      </a:lnTo>
                      <a:lnTo>
                        <a:pt x="491" y="502"/>
                      </a:lnTo>
                      <a:lnTo>
                        <a:pt x="349" y="358"/>
                      </a:lnTo>
                      <a:lnTo>
                        <a:pt x="189" y="192"/>
                      </a:lnTo>
                      <a:lnTo>
                        <a:pt x="189" y="192"/>
                      </a:lnTo>
                      <a:lnTo>
                        <a:pt x="189" y="192"/>
                      </a:lnTo>
                      <a:lnTo>
                        <a:pt x="60" y="56"/>
                      </a:lnTo>
                      <a:lnTo>
                        <a:pt x="60" y="56"/>
                      </a:lnTo>
                      <a:lnTo>
                        <a:pt x="20" y="14"/>
                      </a:lnTo>
                      <a:lnTo>
                        <a:pt x="20" y="14"/>
                      </a:lnTo>
                      <a:lnTo>
                        <a:pt x="10" y="4"/>
                      </a:lnTo>
                      <a:lnTo>
                        <a:pt x="10" y="4"/>
                      </a:lnTo>
                      <a:lnTo>
                        <a:pt x="6" y="0"/>
                      </a:lnTo>
                      <a:lnTo>
                        <a:pt x="6" y="0"/>
                      </a:lnTo>
                      <a:lnTo>
                        <a:pt x="6" y="0"/>
                      </a:lnTo>
                      <a:lnTo>
                        <a:pt x="6" y="0"/>
                      </a:lnTo>
                      <a:lnTo>
                        <a:pt x="6" y="0"/>
                      </a:lnTo>
                      <a:lnTo>
                        <a:pt x="6" y="0"/>
                      </a:lnTo>
                      <a:lnTo>
                        <a:pt x="6" y="0"/>
                      </a:lnTo>
                      <a:lnTo>
                        <a:pt x="4" y="2"/>
                      </a:lnTo>
                      <a:lnTo>
                        <a:pt x="0" y="6"/>
                      </a:lnTo>
                      <a:lnTo>
                        <a:pt x="4" y="2"/>
                      </a:lnTo>
                      <a:lnTo>
                        <a:pt x="0" y="4"/>
                      </a:lnTo>
                      <a:lnTo>
                        <a:pt x="0" y="4"/>
                      </a:lnTo>
                      <a:lnTo>
                        <a:pt x="0" y="4"/>
                      </a:lnTo>
                      <a:lnTo>
                        <a:pt x="0" y="4"/>
                      </a:lnTo>
                      <a:lnTo>
                        <a:pt x="0" y="4"/>
                      </a:lnTo>
                      <a:lnTo>
                        <a:pt x="0" y="4"/>
                      </a:lnTo>
                      <a:lnTo>
                        <a:pt x="0" y="4"/>
                      </a:lnTo>
                      <a:lnTo>
                        <a:pt x="183" y="198"/>
                      </a:lnTo>
                      <a:lnTo>
                        <a:pt x="183" y="198"/>
                      </a:lnTo>
                      <a:lnTo>
                        <a:pt x="183" y="198"/>
                      </a:lnTo>
                      <a:lnTo>
                        <a:pt x="343" y="364"/>
                      </a:lnTo>
                      <a:lnTo>
                        <a:pt x="485" y="508"/>
                      </a:lnTo>
                      <a:lnTo>
                        <a:pt x="485" y="508"/>
                      </a:lnTo>
                      <a:lnTo>
                        <a:pt x="517" y="540"/>
                      </a:lnTo>
                      <a:lnTo>
                        <a:pt x="541" y="560"/>
                      </a:lnTo>
                      <a:lnTo>
                        <a:pt x="541" y="560"/>
                      </a:lnTo>
                      <a:lnTo>
                        <a:pt x="557" y="572"/>
                      </a:lnTo>
                      <a:lnTo>
                        <a:pt x="557" y="572"/>
                      </a:lnTo>
                      <a:lnTo>
                        <a:pt x="563" y="574"/>
                      </a:lnTo>
                      <a:lnTo>
                        <a:pt x="567" y="576"/>
                      </a:lnTo>
                      <a:lnTo>
                        <a:pt x="567" y="576"/>
                      </a:lnTo>
                      <a:lnTo>
                        <a:pt x="571" y="574"/>
                      </a:lnTo>
                      <a:lnTo>
                        <a:pt x="573" y="574"/>
                      </a:lnTo>
                      <a:lnTo>
                        <a:pt x="573" y="574"/>
                      </a:lnTo>
                      <a:lnTo>
                        <a:pt x="575" y="570"/>
                      </a:lnTo>
                      <a:lnTo>
                        <a:pt x="575" y="568"/>
                      </a:lnTo>
                      <a:lnTo>
                        <a:pt x="575" y="568"/>
                      </a:lnTo>
                      <a:lnTo>
                        <a:pt x="573" y="562"/>
                      </a:lnTo>
                      <a:lnTo>
                        <a:pt x="571" y="556"/>
                      </a:lnTo>
                      <a:lnTo>
                        <a:pt x="571" y="556"/>
                      </a:lnTo>
                      <a:lnTo>
                        <a:pt x="563" y="544"/>
                      </a:lnTo>
                      <a:lnTo>
                        <a:pt x="549" y="528"/>
                      </a:lnTo>
                      <a:lnTo>
                        <a:pt x="509" y="486"/>
                      </a:lnTo>
                      <a:lnTo>
                        <a:pt x="509" y="486"/>
                      </a:lnTo>
                      <a:lnTo>
                        <a:pt x="363" y="344"/>
                      </a:lnTo>
                      <a:lnTo>
                        <a:pt x="197" y="184"/>
                      </a:lnTo>
                      <a:lnTo>
                        <a:pt x="197" y="184"/>
                      </a:lnTo>
                      <a:lnTo>
                        <a:pt x="197" y="184"/>
                      </a:lnTo>
                      <a:lnTo>
                        <a:pt x="6" y="0"/>
                      </a:lnTo>
                      <a:lnTo>
                        <a:pt x="0" y="4"/>
                      </a:lnTo>
                      <a:lnTo>
                        <a:pt x="4" y="2"/>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33" name="Group 2232">
                <a:extLst>
                  <a:ext uri="{FF2B5EF4-FFF2-40B4-BE49-F238E27FC236}">
                    <a16:creationId xmlns="" xmlns:a16="http://schemas.microsoft.com/office/drawing/2014/main" id="{DED40992-257F-4370-8A09-0B1DBBEF35F1}"/>
                  </a:ext>
                </a:extLst>
              </p:cNvPr>
              <p:cNvGrpSpPr/>
              <p:nvPr/>
            </p:nvGrpSpPr>
            <p:grpSpPr>
              <a:xfrm>
                <a:off x="7964409" y="1978312"/>
                <a:ext cx="670725" cy="671892"/>
                <a:chOff x="14289844" y="2024390"/>
                <a:chExt cx="816824" cy="818244"/>
              </a:xfrm>
              <a:gradFill>
                <a:gsLst>
                  <a:gs pos="0">
                    <a:schemeClr val="accent3"/>
                  </a:gs>
                  <a:gs pos="100000">
                    <a:schemeClr val="bg1">
                      <a:alpha val="83000"/>
                    </a:schemeClr>
                  </a:gs>
                </a:gsLst>
                <a:lin ang="0" scaled="1"/>
              </a:gradFill>
            </p:grpSpPr>
            <p:sp>
              <p:nvSpPr>
                <p:cNvPr id="2234" name="Freeform 27">
                  <a:extLst>
                    <a:ext uri="{FF2B5EF4-FFF2-40B4-BE49-F238E27FC236}">
                      <a16:creationId xmlns="" xmlns:a16="http://schemas.microsoft.com/office/drawing/2014/main" id="{1621BD24-50F2-4B0A-BEDB-BBF272D575B3}"/>
                    </a:ext>
                  </a:extLst>
                </p:cNvPr>
                <p:cNvSpPr>
                  <a:spLocks/>
                </p:cNvSpPr>
                <p:nvPr/>
              </p:nvSpPr>
              <p:spPr bwMode="auto">
                <a:xfrm>
                  <a:off x="14388319" y="2117345"/>
                  <a:ext cx="711997" cy="715764"/>
                </a:xfrm>
                <a:custGeom>
                  <a:avLst/>
                  <a:gdLst>
                    <a:gd name="T0" fmla="*/ 0 w 567"/>
                    <a:gd name="T1" fmla="*/ 0 h 570"/>
                    <a:gd name="T2" fmla="*/ 0 w 567"/>
                    <a:gd name="T3" fmla="*/ 0 h 570"/>
                    <a:gd name="T4" fmla="*/ 191 w 567"/>
                    <a:gd name="T5" fmla="*/ 184 h 570"/>
                    <a:gd name="T6" fmla="*/ 191 w 567"/>
                    <a:gd name="T7" fmla="*/ 184 h 570"/>
                    <a:gd name="T8" fmla="*/ 357 w 567"/>
                    <a:gd name="T9" fmla="*/ 344 h 570"/>
                    <a:gd name="T10" fmla="*/ 501 w 567"/>
                    <a:gd name="T11" fmla="*/ 486 h 570"/>
                    <a:gd name="T12" fmla="*/ 501 w 567"/>
                    <a:gd name="T13" fmla="*/ 486 h 570"/>
                    <a:gd name="T14" fmla="*/ 533 w 567"/>
                    <a:gd name="T15" fmla="*/ 520 h 570"/>
                    <a:gd name="T16" fmla="*/ 555 w 567"/>
                    <a:gd name="T17" fmla="*/ 544 h 570"/>
                    <a:gd name="T18" fmla="*/ 565 w 567"/>
                    <a:gd name="T19" fmla="*/ 560 h 570"/>
                    <a:gd name="T20" fmla="*/ 567 w 567"/>
                    <a:gd name="T21" fmla="*/ 566 h 570"/>
                    <a:gd name="T22" fmla="*/ 567 w 567"/>
                    <a:gd name="T23" fmla="*/ 568 h 570"/>
                    <a:gd name="T24" fmla="*/ 567 w 567"/>
                    <a:gd name="T25" fmla="*/ 568 h 570"/>
                    <a:gd name="T26" fmla="*/ 563 w 567"/>
                    <a:gd name="T27" fmla="*/ 570 h 570"/>
                    <a:gd name="T28" fmla="*/ 559 w 567"/>
                    <a:gd name="T29" fmla="*/ 568 h 570"/>
                    <a:gd name="T30" fmla="*/ 545 w 567"/>
                    <a:gd name="T31" fmla="*/ 558 h 570"/>
                    <a:gd name="T32" fmla="*/ 519 w 567"/>
                    <a:gd name="T33" fmla="*/ 538 h 570"/>
                    <a:gd name="T34" fmla="*/ 485 w 567"/>
                    <a:gd name="T35" fmla="*/ 504 h 570"/>
                    <a:gd name="T36" fmla="*/ 485 w 567"/>
                    <a:gd name="T37" fmla="*/ 504 h 570"/>
                    <a:gd name="T38" fmla="*/ 341 w 567"/>
                    <a:gd name="T39" fmla="*/ 358 h 570"/>
                    <a:gd name="T40" fmla="*/ 183 w 567"/>
                    <a:gd name="T41" fmla="*/ 194 h 570"/>
                    <a:gd name="T42" fmla="*/ 183 w 567"/>
                    <a:gd name="T43" fmla="*/ 194 h 570"/>
                    <a:gd name="T44" fmla="*/ 0 w 567"/>
                    <a:gd name="T45" fmla="*/ 0 h 570"/>
                    <a:gd name="T46" fmla="*/ 0 w 567"/>
                    <a:gd name="T4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7" h="570">
                      <a:moveTo>
                        <a:pt x="0" y="0"/>
                      </a:moveTo>
                      <a:lnTo>
                        <a:pt x="0" y="0"/>
                      </a:lnTo>
                      <a:lnTo>
                        <a:pt x="191" y="184"/>
                      </a:lnTo>
                      <a:lnTo>
                        <a:pt x="191" y="184"/>
                      </a:lnTo>
                      <a:lnTo>
                        <a:pt x="357" y="344"/>
                      </a:lnTo>
                      <a:lnTo>
                        <a:pt x="501" y="486"/>
                      </a:lnTo>
                      <a:lnTo>
                        <a:pt x="501" y="486"/>
                      </a:lnTo>
                      <a:lnTo>
                        <a:pt x="533" y="520"/>
                      </a:lnTo>
                      <a:lnTo>
                        <a:pt x="555" y="544"/>
                      </a:lnTo>
                      <a:lnTo>
                        <a:pt x="565" y="560"/>
                      </a:lnTo>
                      <a:lnTo>
                        <a:pt x="567" y="566"/>
                      </a:lnTo>
                      <a:lnTo>
                        <a:pt x="567" y="568"/>
                      </a:lnTo>
                      <a:lnTo>
                        <a:pt x="567" y="568"/>
                      </a:lnTo>
                      <a:lnTo>
                        <a:pt x="563" y="570"/>
                      </a:lnTo>
                      <a:lnTo>
                        <a:pt x="559" y="568"/>
                      </a:lnTo>
                      <a:lnTo>
                        <a:pt x="545" y="558"/>
                      </a:lnTo>
                      <a:lnTo>
                        <a:pt x="519" y="538"/>
                      </a:lnTo>
                      <a:lnTo>
                        <a:pt x="485" y="504"/>
                      </a:lnTo>
                      <a:lnTo>
                        <a:pt x="485" y="504"/>
                      </a:lnTo>
                      <a:lnTo>
                        <a:pt x="341" y="358"/>
                      </a:lnTo>
                      <a:lnTo>
                        <a:pt x="183" y="194"/>
                      </a:lnTo>
                      <a:lnTo>
                        <a:pt x="183" y="194"/>
                      </a:lnTo>
                      <a:lnTo>
                        <a:pt x="0" y="0"/>
                      </a:lnTo>
                      <a:lnTo>
                        <a:pt x="0" y="0"/>
                      </a:lnTo>
                      <a:close/>
                    </a:path>
                  </a:pathLst>
                </a:custGeom>
                <a:gradFill>
                  <a:gsLst>
                    <a:gs pos="16000">
                      <a:schemeClr val="accent4"/>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5" name="Freeform 28">
                  <a:extLst>
                    <a:ext uri="{FF2B5EF4-FFF2-40B4-BE49-F238E27FC236}">
                      <a16:creationId xmlns="" xmlns:a16="http://schemas.microsoft.com/office/drawing/2014/main" id="{1120BE47-D1FC-4CB3-802C-E61DA89AE48F}"/>
                    </a:ext>
                  </a:extLst>
                </p:cNvPr>
                <p:cNvSpPr>
                  <a:spLocks/>
                </p:cNvSpPr>
                <p:nvPr/>
              </p:nvSpPr>
              <p:spPr bwMode="auto">
                <a:xfrm>
                  <a:off x="14289844" y="2024390"/>
                  <a:ext cx="816824" cy="818244"/>
                </a:xfrm>
                <a:custGeom>
                  <a:avLst/>
                  <a:gdLst>
                    <a:gd name="T0" fmla="*/ 0 w 575"/>
                    <a:gd name="T1" fmla="*/ 6 h 576"/>
                    <a:gd name="T2" fmla="*/ 193 w 575"/>
                    <a:gd name="T3" fmla="*/ 190 h 576"/>
                    <a:gd name="T4" fmla="*/ 193 w 575"/>
                    <a:gd name="T5" fmla="*/ 190 h 576"/>
                    <a:gd name="T6" fmla="*/ 503 w 575"/>
                    <a:gd name="T7" fmla="*/ 490 h 576"/>
                    <a:gd name="T8" fmla="*/ 533 w 575"/>
                    <a:gd name="T9" fmla="*/ 522 h 576"/>
                    <a:gd name="T10" fmla="*/ 553 w 575"/>
                    <a:gd name="T11" fmla="*/ 544 h 576"/>
                    <a:gd name="T12" fmla="*/ 563 w 575"/>
                    <a:gd name="T13" fmla="*/ 560 h 576"/>
                    <a:gd name="T14" fmla="*/ 567 w 575"/>
                    <a:gd name="T15" fmla="*/ 568 h 576"/>
                    <a:gd name="T16" fmla="*/ 567 w 575"/>
                    <a:gd name="T17" fmla="*/ 568 h 576"/>
                    <a:gd name="T18" fmla="*/ 569 w 575"/>
                    <a:gd name="T19" fmla="*/ 568 h 576"/>
                    <a:gd name="T20" fmla="*/ 569 w 575"/>
                    <a:gd name="T21" fmla="*/ 568 h 576"/>
                    <a:gd name="T22" fmla="*/ 567 w 575"/>
                    <a:gd name="T23" fmla="*/ 568 h 576"/>
                    <a:gd name="T24" fmla="*/ 567 w 575"/>
                    <a:gd name="T25" fmla="*/ 568 h 576"/>
                    <a:gd name="T26" fmla="*/ 567 w 575"/>
                    <a:gd name="T27" fmla="*/ 568 h 576"/>
                    <a:gd name="T28" fmla="*/ 569 w 575"/>
                    <a:gd name="T29" fmla="*/ 568 h 576"/>
                    <a:gd name="T30" fmla="*/ 567 w 575"/>
                    <a:gd name="T31" fmla="*/ 568 h 576"/>
                    <a:gd name="T32" fmla="*/ 561 w 575"/>
                    <a:gd name="T33" fmla="*/ 564 h 576"/>
                    <a:gd name="T34" fmla="*/ 551 w 575"/>
                    <a:gd name="T35" fmla="*/ 558 h 576"/>
                    <a:gd name="T36" fmla="*/ 491 w 575"/>
                    <a:gd name="T37" fmla="*/ 502 h 576"/>
                    <a:gd name="T38" fmla="*/ 349 w 575"/>
                    <a:gd name="T39" fmla="*/ 358 h 576"/>
                    <a:gd name="T40" fmla="*/ 189 w 575"/>
                    <a:gd name="T41" fmla="*/ 192 h 576"/>
                    <a:gd name="T42" fmla="*/ 60 w 575"/>
                    <a:gd name="T43" fmla="*/ 56 h 576"/>
                    <a:gd name="T44" fmla="*/ 20 w 575"/>
                    <a:gd name="T45" fmla="*/ 14 h 576"/>
                    <a:gd name="T46" fmla="*/ 10 w 575"/>
                    <a:gd name="T47" fmla="*/ 4 h 576"/>
                    <a:gd name="T48" fmla="*/ 6 w 575"/>
                    <a:gd name="T49" fmla="*/ 0 h 576"/>
                    <a:gd name="T50" fmla="*/ 6 w 575"/>
                    <a:gd name="T51" fmla="*/ 0 h 576"/>
                    <a:gd name="T52" fmla="*/ 6 w 575"/>
                    <a:gd name="T53" fmla="*/ 0 h 576"/>
                    <a:gd name="T54" fmla="*/ 6 w 575"/>
                    <a:gd name="T55" fmla="*/ 0 h 576"/>
                    <a:gd name="T56" fmla="*/ 0 w 575"/>
                    <a:gd name="T57" fmla="*/ 6 h 576"/>
                    <a:gd name="T58" fmla="*/ 0 w 575"/>
                    <a:gd name="T59" fmla="*/ 4 h 576"/>
                    <a:gd name="T60" fmla="*/ 0 w 575"/>
                    <a:gd name="T61" fmla="*/ 4 h 576"/>
                    <a:gd name="T62" fmla="*/ 0 w 575"/>
                    <a:gd name="T63" fmla="*/ 4 h 576"/>
                    <a:gd name="T64" fmla="*/ 0 w 575"/>
                    <a:gd name="T65" fmla="*/ 4 h 576"/>
                    <a:gd name="T66" fmla="*/ 183 w 575"/>
                    <a:gd name="T67" fmla="*/ 198 h 576"/>
                    <a:gd name="T68" fmla="*/ 343 w 575"/>
                    <a:gd name="T69" fmla="*/ 364 h 576"/>
                    <a:gd name="T70" fmla="*/ 485 w 575"/>
                    <a:gd name="T71" fmla="*/ 508 h 576"/>
                    <a:gd name="T72" fmla="*/ 541 w 575"/>
                    <a:gd name="T73" fmla="*/ 560 h 576"/>
                    <a:gd name="T74" fmla="*/ 557 w 575"/>
                    <a:gd name="T75" fmla="*/ 572 h 576"/>
                    <a:gd name="T76" fmla="*/ 563 w 575"/>
                    <a:gd name="T77" fmla="*/ 574 h 576"/>
                    <a:gd name="T78" fmla="*/ 567 w 575"/>
                    <a:gd name="T79" fmla="*/ 576 h 576"/>
                    <a:gd name="T80" fmla="*/ 573 w 575"/>
                    <a:gd name="T81" fmla="*/ 574 h 576"/>
                    <a:gd name="T82" fmla="*/ 575 w 575"/>
                    <a:gd name="T83" fmla="*/ 570 h 576"/>
                    <a:gd name="T84" fmla="*/ 575 w 575"/>
                    <a:gd name="T85" fmla="*/ 568 h 576"/>
                    <a:gd name="T86" fmla="*/ 571 w 575"/>
                    <a:gd name="T87" fmla="*/ 556 h 576"/>
                    <a:gd name="T88" fmla="*/ 563 w 575"/>
                    <a:gd name="T89" fmla="*/ 544 h 576"/>
                    <a:gd name="T90" fmla="*/ 509 w 575"/>
                    <a:gd name="T91" fmla="*/ 486 h 576"/>
                    <a:gd name="T92" fmla="*/ 363 w 575"/>
                    <a:gd name="T93" fmla="*/ 344 h 576"/>
                    <a:gd name="T94" fmla="*/ 197 w 575"/>
                    <a:gd name="T95" fmla="*/ 184 h 576"/>
                    <a:gd name="T96" fmla="*/ 6 w 575"/>
                    <a:gd name="T97" fmla="*/ 0 h 576"/>
                    <a:gd name="T98" fmla="*/ 4 w 575"/>
                    <a:gd name="T99" fmla="*/ 2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5" h="576">
                      <a:moveTo>
                        <a:pt x="4" y="2"/>
                      </a:moveTo>
                      <a:lnTo>
                        <a:pt x="0" y="6"/>
                      </a:lnTo>
                      <a:lnTo>
                        <a:pt x="0" y="6"/>
                      </a:lnTo>
                      <a:lnTo>
                        <a:pt x="193" y="190"/>
                      </a:lnTo>
                      <a:lnTo>
                        <a:pt x="193" y="190"/>
                      </a:lnTo>
                      <a:lnTo>
                        <a:pt x="193" y="190"/>
                      </a:lnTo>
                      <a:lnTo>
                        <a:pt x="357" y="348"/>
                      </a:lnTo>
                      <a:lnTo>
                        <a:pt x="503" y="490"/>
                      </a:lnTo>
                      <a:lnTo>
                        <a:pt x="503" y="490"/>
                      </a:lnTo>
                      <a:lnTo>
                        <a:pt x="533" y="522"/>
                      </a:lnTo>
                      <a:lnTo>
                        <a:pt x="553" y="544"/>
                      </a:lnTo>
                      <a:lnTo>
                        <a:pt x="553" y="544"/>
                      </a:lnTo>
                      <a:lnTo>
                        <a:pt x="563" y="560"/>
                      </a:lnTo>
                      <a:lnTo>
                        <a:pt x="563" y="560"/>
                      </a:lnTo>
                      <a:lnTo>
                        <a:pt x="567"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7" y="568"/>
                      </a:lnTo>
                      <a:lnTo>
                        <a:pt x="567" y="568"/>
                      </a:lnTo>
                      <a:lnTo>
                        <a:pt x="561" y="564"/>
                      </a:lnTo>
                      <a:lnTo>
                        <a:pt x="561" y="564"/>
                      </a:lnTo>
                      <a:lnTo>
                        <a:pt x="551" y="558"/>
                      </a:lnTo>
                      <a:lnTo>
                        <a:pt x="535" y="544"/>
                      </a:lnTo>
                      <a:lnTo>
                        <a:pt x="491" y="502"/>
                      </a:lnTo>
                      <a:lnTo>
                        <a:pt x="491" y="502"/>
                      </a:lnTo>
                      <a:lnTo>
                        <a:pt x="349" y="358"/>
                      </a:lnTo>
                      <a:lnTo>
                        <a:pt x="189" y="192"/>
                      </a:lnTo>
                      <a:lnTo>
                        <a:pt x="189" y="192"/>
                      </a:lnTo>
                      <a:lnTo>
                        <a:pt x="189" y="192"/>
                      </a:lnTo>
                      <a:lnTo>
                        <a:pt x="60" y="56"/>
                      </a:lnTo>
                      <a:lnTo>
                        <a:pt x="60" y="56"/>
                      </a:lnTo>
                      <a:lnTo>
                        <a:pt x="20" y="14"/>
                      </a:lnTo>
                      <a:lnTo>
                        <a:pt x="20" y="14"/>
                      </a:lnTo>
                      <a:lnTo>
                        <a:pt x="10" y="4"/>
                      </a:lnTo>
                      <a:lnTo>
                        <a:pt x="10" y="4"/>
                      </a:lnTo>
                      <a:lnTo>
                        <a:pt x="6" y="0"/>
                      </a:lnTo>
                      <a:lnTo>
                        <a:pt x="6" y="0"/>
                      </a:lnTo>
                      <a:lnTo>
                        <a:pt x="6" y="0"/>
                      </a:lnTo>
                      <a:lnTo>
                        <a:pt x="6" y="0"/>
                      </a:lnTo>
                      <a:lnTo>
                        <a:pt x="6" y="0"/>
                      </a:lnTo>
                      <a:lnTo>
                        <a:pt x="6" y="0"/>
                      </a:lnTo>
                      <a:lnTo>
                        <a:pt x="6" y="0"/>
                      </a:lnTo>
                      <a:lnTo>
                        <a:pt x="4" y="2"/>
                      </a:lnTo>
                      <a:lnTo>
                        <a:pt x="0" y="6"/>
                      </a:lnTo>
                      <a:lnTo>
                        <a:pt x="4" y="2"/>
                      </a:lnTo>
                      <a:lnTo>
                        <a:pt x="0" y="4"/>
                      </a:lnTo>
                      <a:lnTo>
                        <a:pt x="0" y="4"/>
                      </a:lnTo>
                      <a:lnTo>
                        <a:pt x="0" y="4"/>
                      </a:lnTo>
                      <a:lnTo>
                        <a:pt x="0" y="4"/>
                      </a:lnTo>
                      <a:lnTo>
                        <a:pt x="0" y="4"/>
                      </a:lnTo>
                      <a:lnTo>
                        <a:pt x="0" y="4"/>
                      </a:lnTo>
                      <a:lnTo>
                        <a:pt x="0" y="4"/>
                      </a:lnTo>
                      <a:lnTo>
                        <a:pt x="183" y="198"/>
                      </a:lnTo>
                      <a:lnTo>
                        <a:pt x="183" y="198"/>
                      </a:lnTo>
                      <a:lnTo>
                        <a:pt x="183" y="198"/>
                      </a:lnTo>
                      <a:lnTo>
                        <a:pt x="343" y="364"/>
                      </a:lnTo>
                      <a:lnTo>
                        <a:pt x="485" y="508"/>
                      </a:lnTo>
                      <a:lnTo>
                        <a:pt x="485" y="508"/>
                      </a:lnTo>
                      <a:lnTo>
                        <a:pt x="517" y="540"/>
                      </a:lnTo>
                      <a:lnTo>
                        <a:pt x="541" y="560"/>
                      </a:lnTo>
                      <a:lnTo>
                        <a:pt x="541" y="560"/>
                      </a:lnTo>
                      <a:lnTo>
                        <a:pt x="557" y="572"/>
                      </a:lnTo>
                      <a:lnTo>
                        <a:pt x="557" y="572"/>
                      </a:lnTo>
                      <a:lnTo>
                        <a:pt x="563" y="574"/>
                      </a:lnTo>
                      <a:lnTo>
                        <a:pt x="567" y="576"/>
                      </a:lnTo>
                      <a:lnTo>
                        <a:pt x="567" y="576"/>
                      </a:lnTo>
                      <a:lnTo>
                        <a:pt x="571" y="574"/>
                      </a:lnTo>
                      <a:lnTo>
                        <a:pt x="573" y="574"/>
                      </a:lnTo>
                      <a:lnTo>
                        <a:pt x="573" y="574"/>
                      </a:lnTo>
                      <a:lnTo>
                        <a:pt x="575" y="570"/>
                      </a:lnTo>
                      <a:lnTo>
                        <a:pt x="575" y="568"/>
                      </a:lnTo>
                      <a:lnTo>
                        <a:pt x="575" y="568"/>
                      </a:lnTo>
                      <a:lnTo>
                        <a:pt x="573" y="562"/>
                      </a:lnTo>
                      <a:lnTo>
                        <a:pt x="571" y="556"/>
                      </a:lnTo>
                      <a:lnTo>
                        <a:pt x="571" y="556"/>
                      </a:lnTo>
                      <a:lnTo>
                        <a:pt x="563" y="544"/>
                      </a:lnTo>
                      <a:lnTo>
                        <a:pt x="549" y="528"/>
                      </a:lnTo>
                      <a:lnTo>
                        <a:pt x="509" y="486"/>
                      </a:lnTo>
                      <a:lnTo>
                        <a:pt x="509" y="486"/>
                      </a:lnTo>
                      <a:lnTo>
                        <a:pt x="363" y="344"/>
                      </a:lnTo>
                      <a:lnTo>
                        <a:pt x="197" y="184"/>
                      </a:lnTo>
                      <a:lnTo>
                        <a:pt x="197" y="184"/>
                      </a:lnTo>
                      <a:lnTo>
                        <a:pt x="197" y="184"/>
                      </a:lnTo>
                      <a:lnTo>
                        <a:pt x="6" y="0"/>
                      </a:lnTo>
                      <a:lnTo>
                        <a:pt x="0" y="4"/>
                      </a:lnTo>
                      <a:lnTo>
                        <a:pt x="4" y="2"/>
                      </a:lnTo>
                      <a:close/>
                    </a:path>
                  </a:pathLst>
                </a:custGeom>
                <a:gradFill>
                  <a:gsLst>
                    <a:gs pos="16000">
                      <a:schemeClr val="accent4"/>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253" name="Group 2252">
              <a:extLst>
                <a:ext uri="{FF2B5EF4-FFF2-40B4-BE49-F238E27FC236}">
                  <a16:creationId xmlns="" xmlns:a16="http://schemas.microsoft.com/office/drawing/2014/main" id="{4E4E55DA-7BC4-4AA1-8149-AD1A96133DA2}"/>
                </a:ext>
              </a:extLst>
            </p:cNvPr>
            <p:cNvGrpSpPr/>
            <p:nvPr/>
          </p:nvGrpSpPr>
          <p:grpSpPr>
            <a:xfrm>
              <a:off x="3526703" y="1453989"/>
              <a:ext cx="1650017" cy="1652884"/>
              <a:chOff x="6940259" y="958289"/>
              <a:chExt cx="1706754" cy="1709721"/>
            </a:xfrm>
          </p:grpSpPr>
          <p:grpSp>
            <p:nvGrpSpPr>
              <p:cNvPr id="2254" name="Group 2253">
                <a:extLst>
                  <a:ext uri="{FF2B5EF4-FFF2-40B4-BE49-F238E27FC236}">
                    <a16:creationId xmlns="" xmlns:a16="http://schemas.microsoft.com/office/drawing/2014/main" id="{1DE601B5-935F-4A78-A39B-B679A26377B4}"/>
                  </a:ext>
                </a:extLst>
              </p:cNvPr>
              <p:cNvGrpSpPr/>
              <p:nvPr/>
            </p:nvGrpSpPr>
            <p:grpSpPr>
              <a:xfrm>
                <a:off x="6940259" y="958289"/>
                <a:ext cx="1706754" cy="1709721"/>
                <a:chOff x="14193864" y="1928234"/>
                <a:chExt cx="912813" cy="914400"/>
              </a:xfrm>
              <a:solidFill>
                <a:srgbClr val="2409B6"/>
              </a:solidFill>
            </p:grpSpPr>
            <p:sp>
              <p:nvSpPr>
                <p:cNvPr id="2258" name="Freeform 27">
                  <a:extLst>
                    <a:ext uri="{FF2B5EF4-FFF2-40B4-BE49-F238E27FC236}">
                      <a16:creationId xmlns="" xmlns:a16="http://schemas.microsoft.com/office/drawing/2014/main" id="{C441A30B-F6D0-49C6-B5B3-077D53A5180C}"/>
                    </a:ext>
                  </a:extLst>
                </p:cNvPr>
                <p:cNvSpPr>
                  <a:spLocks/>
                </p:cNvSpPr>
                <p:nvPr/>
              </p:nvSpPr>
              <p:spPr bwMode="auto">
                <a:xfrm>
                  <a:off x="14200214" y="1928234"/>
                  <a:ext cx="900113" cy="904875"/>
                </a:xfrm>
                <a:custGeom>
                  <a:avLst/>
                  <a:gdLst>
                    <a:gd name="T0" fmla="*/ 0 w 567"/>
                    <a:gd name="T1" fmla="*/ 0 h 570"/>
                    <a:gd name="T2" fmla="*/ 0 w 567"/>
                    <a:gd name="T3" fmla="*/ 0 h 570"/>
                    <a:gd name="T4" fmla="*/ 191 w 567"/>
                    <a:gd name="T5" fmla="*/ 184 h 570"/>
                    <a:gd name="T6" fmla="*/ 191 w 567"/>
                    <a:gd name="T7" fmla="*/ 184 h 570"/>
                    <a:gd name="T8" fmla="*/ 357 w 567"/>
                    <a:gd name="T9" fmla="*/ 344 h 570"/>
                    <a:gd name="T10" fmla="*/ 501 w 567"/>
                    <a:gd name="T11" fmla="*/ 486 h 570"/>
                    <a:gd name="T12" fmla="*/ 501 w 567"/>
                    <a:gd name="T13" fmla="*/ 486 h 570"/>
                    <a:gd name="T14" fmla="*/ 533 w 567"/>
                    <a:gd name="T15" fmla="*/ 520 h 570"/>
                    <a:gd name="T16" fmla="*/ 555 w 567"/>
                    <a:gd name="T17" fmla="*/ 544 h 570"/>
                    <a:gd name="T18" fmla="*/ 565 w 567"/>
                    <a:gd name="T19" fmla="*/ 560 h 570"/>
                    <a:gd name="T20" fmla="*/ 567 w 567"/>
                    <a:gd name="T21" fmla="*/ 566 h 570"/>
                    <a:gd name="T22" fmla="*/ 567 w 567"/>
                    <a:gd name="T23" fmla="*/ 568 h 570"/>
                    <a:gd name="T24" fmla="*/ 567 w 567"/>
                    <a:gd name="T25" fmla="*/ 568 h 570"/>
                    <a:gd name="T26" fmla="*/ 563 w 567"/>
                    <a:gd name="T27" fmla="*/ 570 h 570"/>
                    <a:gd name="T28" fmla="*/ 559 w 567"/>
                    <a:gd name="T29" fmla="*/ 568 h 570"/>
                    <a:gd name="T30" fmla="*/ 545 w 567"/>
                    <a:gd name="T31" fmla="*/ 558 h 570"/>
                    <a:gd name="T32" fmla="*/ 519 w 567"/>
                    <a:gd name="T33" fmla="*/ 538 h 570"/>
                    <a:gd name="T34" fmla="*/ 485 w 567"/>
                    <a:gd name="T35" fmla="*/ 504 h 570"/>
                    <a:gd name="T36" fmla="*/ 485 w 567"/>
                    <a:gd name="T37" fmla="*/ 504 h 570"/>
                    <a:gd name="T38" fmla="*/ 341 w 567"/>
                    <a:gd name="T39" fmla="*/ 358 h 570"/>
                    <a:gd name="T40" fmla="*/ 183 w 567"/>
                    <a:gd name="T41" fmla="*/ 194 h 570"/>
                    <a:gd name="T42" fmla="*/ 183 w 567"/>
                    <a:gd name="T43" fmla="*/ 194 h 570"/>
                    <a:gd name="T44" fmla="*/ 0 w 567"/>
                    <a:gd name="T45" fmla="*/ 0 h 570"/>
                    <a:gd name="T46" fmla="*/ 0 w 567"/>
                    <a:gd name="T4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7" h="570">
                      <a:moveTo>
                        <a:pt x="0" y="0"/>
                      </a:moveTo>
                      <a:lnTo>
                        <a:pt x="0" y="0"/>
                      </a:lnTo>
                      <a:lnTo>
                        <a:pt x="191" y="184"/>
                      </a:lnTo>
                      <a:lnTo>
                        <a:pt x="191" y="184"/>
                      </a:lnTo>
                      <a:lnTo>
                        <a:pt x="357" y="344"/>
                      </a:lnTo>
                      <a:lnTo>
                        <a:pt x="501" y="486"/>
                      </a:lnTo>
                      <a:lnTo>
                        <a:pt x="501" y="486"/>
                      </a:lnTo>
                      <a:lnTo>
                        <a:pt x="533" y="520"/>
                      </a:lnTo>
                      <a:lnTo>
                        <a:pt x="555" y="544"/>
                      </a:lnTo>
                      <a:lnTo>
                        <a:pt x="565" y="560"/>
                      </a:lnTo>
                      <a:lnTo>
                        <a:pt x="567" y="566"/>
                      </a:lnTo>
                      <a:lnTo>
                        <a:pt x="567" y="568"/>
                      </a:lnTo>
                      <a:lnTo>
                        <a:pt x="567" y="568"/>
                      </a:lnTo>
                      <a:lnTo>
                        <a:pt x="563" y="570"/>
                      </a:lnTo>
                      <a:lnTo>
                        <a:pt x="559" y="568"/>
                      </a:lnTo>
                      <a:lnTo>
                        <a:pt x="545" y="558"/>
                      </a:lnTo>
                      <a:lnTo>
                        <a:pt x="519" y="538"/>
                      </a:lnTo>
                      <a:lnTo>
                        <a:pt x="485" y="504"/>
                      </a:lnTo>
                      <a:lnTo>
                        <a:pt x="485" y="504"/>
                      </a:lnTo>
                      <a:lnTo>
                        <a:pt x="341" y="358"/>
                      </a:lnTo>
                      <a:lnTo>
                        <a:pt x="183" y="194"/>
                      </a:lnTo>
                      <a:lnTo>
                        <a:pt x="183" y="194"/>
                      </a:lnTo>
                      <a:lnTo>
                        <a:pt x="0" y="0"/>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59" name="Freeform 28">
                  <a:extLst>
                    <a:ext uri="{FF2B5EF4-FFF2-40B4-BE49-F238E27FC236}">
                      <a16:creationId xmlns="" xmlns:a16="http://schemas.microsoft.com/office/drawing/2014/main" id="{EA89FABC-03A9-4E40-B418-AABD3F3419F1}"/>
                    </a:ext>
                  </a:extLst>
                </p:cNvPr>
                <p:cNvSpPr>
                  <a:spLocks/>
                </p:cNvSpPr>
                <p:nvPr/>
              </p:nvSpPr>
              <p:spPr bwMode="auto">
                <a:xfrm>
                  <a:off x="14193864" y="1928234"/>
                  <a:ext cx="912813" cy="914400"/>
                </a:xfrm>
                <a:custGeom>
                  <a:avLst/>
                  <a:gdLst>
                    <a:gd name="T0" fmla="*/ 0 w 575"/>
                    <a:gd name="T1" fmla="*/ 6 h 576"/>
                    <a:gd name="T2" fmla="*/ 193 w 575"/>
                    <a:gd name="T3" fmla="*/ 190 h 576"/>
                    <a:gd name="T4" fmla="*/ 193 w 575"/>
                    <a:gd name="T5" fmla="*/ 190 h 576"/>
                    <a:gd name="T6" fmla="*/ 503 w 575"/>
                    <a:gd name="T7" fmla="*/ 490 h 576"/>
                    <a:gd name="T8" fmla="*/ 533 w 575"/>
                    <a:gd name="T9" fmla="*/ 522 h 576"/>
                    <a:gd name="T10" fmla="*/ 553 w 575"/>
                    <a:gd name="T11" fmla="*/ 544 h 576"/>
                    <a:gd name="T12" fmla="*/ 563 w 575"/>
                    <a:gd name="T13" fmla="*/ 560 h 576"/>
                    <a:gd name="T14" fmla="*/ 567 w 575"/>
                    <a:gd name="T15" fmla="*/ 568 h 576"/>
                    <a:gd name="T16" fmla="*/ 567 w 575"/>
                    <a:gd name="T17" fmla="*/ 568 h 576"/>
                    <a:gd name="T18" fmla="*/ 569 w 575"/>
                    <a:gd name="T19" fmla="*/ 568 h 576"/>
                    <a:gd name="T20" fmla="*/ 569 w 575"/>
                    <a:gd name="T21" fmla="*/ 568 h 576"/>
                    <a:gd name="T22" fmla="*/ 567 w 575"/>
                    <a:gd name="T23" fmla="*/ 568 h 576"/>
                    <a:gd name="T24" fmla="*/ 567 w 575"/>
                    <a:gd name="T25" fmla="*/ 568 h 576"/>
                    <a:gd name="T26" fmla="*/ 567 w 575"/>
                    <a:gd name="T27" fmla="*/ 568 h 576"/>
                    <a:gd name="T28" fmla="*/ 569 w 575"/>
                    <a:gd name="T29" fmla="*/ 568 h 576"/>
                    <a:gd name="T30" fmla="*/ 567 w 575"/>
                    <a:gd name="T31" fmla="*/ 568 h 576"/>
                    <a:gd name="T32" fmla="*/ 561 w 575"/>
                    <a:gd name="T33" fmla="*/ 564 h 576"/>
                    <a:gd name="T34" fmla="*/ 551 w 575"/>
                    <a:gd name="T35" fmla="*/ 558 h 576"/>
                    <a:gd name="T36" fmla="*/ 491 w 575"/>
                    <a:gd name="T37" fmla="*/ 502 h 576"/>
                    <a:gd name="T38" fmla="*/ 349 w 575"/>
                    <a:gd name="T39" fmla="*/ 358 h 576"/>
                    <a:gd name="T40" fmla="*/ 189 w 575"/>
                    <a:gd name="T41" fmla="*/ 192 h 576"/>
                    <a:gd name="T42" fmla="*/ 60 w 575"/>
                    <a:gd name="T43" fmla="*/ 56 h 576"/>
                    <a:gd name="T44" fmla="*/ 20 w 575"/>
                    <a:gd name="T45" fmla="*/ 14 h 576"/>
                    <a:gd name="T46" fmla="*/ 10 w 575"/>
                    <a:gd name="T47" fmla="*/ 4 h 576"/>
                    <a:gd name="T48" fmla="*/ 6 w 575"/>
                    <a:gd name="T49" fmla="*/ 0 h 576"/>
                    <a:gd name="T50" fmla="*/ 6 w 575"/>
                    <a:gd name="T51" fmla="*/ 0 h 576"/>
                    <a:gd name="T52" fmla="*/ 6 w 575"/>
                    <a:gd name="T53" fmla="*/ 0 h 576"/>
                    <a:gd name="T54" fmla="*/ 6 w 575"/>
                    <a:gd name="T55" fmla="*/ 0 h 576"/>
                    <a:gd name="T56" fmla="*/ 0 w 575"/>
                    <a:gd name="T57" fmla="*/ 6 h 576"/>
                    <a:gd name="T58" fmla="*/ 0 w 575"/>
                    <a:gd name="T59" fmla="*/ 4 h 576"/>
                    <a:gd name="T60" fmla="*/ 0 w 575"/>
                    <a:gd name="T61" fmla="*/ 4 h 576"/>
                    <a:gd name="T62" fmla="*/ 0 w 575"/>
                    <a:gd name="T63" fmla="*/ 4 h 576"/>
                    <a:gd name="T64" fmla="*/ 0 w 575"/>
                    <a:gd name="T65" fmla="*/ 4 h 576"/>
                    <a:gd name="T66" fmla="*/ 183 w 575"/>
                    <a:gd name="T67" fmla="*/ 198 h 576"/>
                    <a:gd name="T68" fmla="*/ 343 w 575"/>
                    <a:gd name="T69" fmla="*/ 364 h 576"/>
                    <a:gd name="T70" fmla="*/ 485 w 575"/>
                    <a:gd name="T71" fmla="*/ 508 h 576"/>
                    <a:gd name="T72" fmla="*/ 541 w 575"/>
                    <a:gd name="T73" fmla="*/ 560 h 576"/>
                    <a:gd name="T74" fmla="*/ 557 w 575"/>
                    <a:gd name="T75" fmla="*/ 572 h 576"/>
                    <a:gd name="T76" fmla="*/ 563 w 575"/>
                    <a:gd name="T77" fmla="*/ 574 h 576"/>
                    <a:gd name="T78" fmla="*/ 567 w 575"/>
                    <a:gd name="T79" fmla="*/ 576 h 576"/>
                    <a:gd name="T80" fmla="*/ 573 w 575"/>
                    <a:gd name="T81" fmla="*/ 574 h 576"/>
                    <a:gd name="T82" fmla="*/ 575 w 575"/>
                    <a:gd name="T83" fmla="*/ 570 h 576"/>
                    <a:gd name="T84" fmla="*/ 575 w 575"/>
                    <a:gd name="T85" fmla="*/ 568 h 576"/>
                    <a:gd name="T86" fmla="*/ 571 w 575"/>
                    <a:gd name="T87" fmla="*/ 556 h 576"/>
                    <a:gd name="T88" fmla="*/ 563 w 575"/>
                    <a:gd name="T89" fmla="*/ 544 h 576"/>
                    <a:gd name="T90" fmla="*/ 509 w 575"/>
                    <a:gd name="T91" fmla="*/ 486 h 576"/>
                    <a:gd name="T92" fmla="*/ 363 w 575"/>
                    <a:gd name="T93" fmla="*/ 344 h 576"/>
                    <a:gd name="T94" fmla="*/ 197 w 575"/>
                    <a:gd name="T95" fmla="*/ 184 h 576"/>
                    <a:gd name="T96" fmla="*/ 6 w 575"/>
                    <a:gd name="T97" fmla="*/ 0 h 576"/>
                    <a:gd name="T98" fmla="*/ 4 w 575"/>
                    <a:gd name="T99" fmla="*/ 2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5" h="576">
                      <a:moveTo>
                        <a:pt x="4" y="2"/>
                      </a:moveTo>
                      <a:lnTo>
                        <a:pt x="0" y="6"/>
                      </a:lnTo>
                      <a:lnTo>
                        <a:pt x="0" y="6"/>
                      </a:lnTo>
                      <a:lnTo>
                        <a:pt x="193" y="190"/>
                      </a:lnTo>
                      <a:lnTo>
                        <a:pt x="193" y="190"/>
                      </a:lnTo>
                      <a:lnTo>
                        <a:pt x="193" y="190"/>
                      </a:lnTo>
                      <a:lnTo>
                        <a:pt x="357" y="348"/>
                      </a:lnTo>
                      <a:lnTo>
                        <a:pt x="503" y="490"/>
                      </a:lnTo>
                      <a:lnTo>
                        <a:pt x="503" y="490"/>
                      </a:lnTo>
                      <a:lnTo>
                        <a:pt x="533" y="522"/>
                      </a:lnTo>
                      <a:lnTo>
                        <a:pt x="553" y="544"/>
                      </a:lnTo>
                      <a:lnTo>
                        <a:pt x="553" y="544"/>
                      </a:lnTo>
                      <a:lnTo>
                        <a:pt x="563" y="560"/>
                      </a:lnTo>
                      <a:lnTo>
                        <a:pt x="563" y="560"/>
                      </a:lnTo>
                      <a:lnTo>
                        <a:pt x="567"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7" y="568"/>
                      </a:lnTo>
                      <a:lnTo>
                        <a:pt x="567" y="568"/>
                      </a:lnTo>
                      <a:lnTo>
                        <a:pt x="561" y="564"/>
                      </a:lnTo>
                      <a:lnTo>
                        <a:pt x="561" y="564"/>
                      </a:lnTo>
                      <a:lnTo>
                        <a:pt x="551" y="558"/>
                      </a:lnTo>
                      <a:lnTo>
                        <a:pt x="535" y="544"/>
                      </a:lnTo>
                      <a:lnTo>
                        <a:pt x="491" y="502"/>
                      </a:lnTo>
                      <a:lnTo>
                        <a:pt x="491" y="502"/>
                      </a:lnTo>
                      <a:lnTo>
                        <a:pt x="349" y="358"/>
                      </a:lnTo>
                      <a:lnTo>
                        <a:pt x="189" y="192"/>
                      </a:lnTo>
                      <a:lnTo>
                        <a:pt x="189" y="192"/>
                      </a:lnTo>
                      <a:lnTo>
                        <a:pt x="189" y="192"/>
                      </a:lnTo>
                      <a:lnTo>
                        <a:pt x="60" y="56"/>
                      </a:lnTo>
                      <a:lnTo>
                        <a:pt x="60" y="56"/>
                      </a:lnTo>
                      <a:lnTo>
                        <a:pt x="20" y="14"/>
                      </a:lnTo>
                      <a:lnTo>
                        <a:pt x="20" y="14"/>
                      </a:lnTo>
                      <a:lnTo>
                        <a:pt x="10" y="4"/>
                      </a:lnTo>
                      <a:lnTo>
                        <a:pt x="10" y="4"/>
                      </a:lnTo>
                      <a:lnTo>
                        <a:pt x="6" y="0"/>
                      </a:lnTo>
                      <a:lnTo>
                        <a:pt x="6" y="0"/>
                      </a:lnTo>
                      <a:lnTo>
                        <a:pt x="6" y="0"/>
                      </a:lnTo>
                      <a:lnTo>
                        <a:pt x="6" y="0"/>
                      </a:lnTo>
                      <a:lnTo>
                        <a:pt x="6" y="0"/>
                      </a:lnTo>
                      <a:lnTo>
                        <a:pt x="6" y="0"/>
                      </a:lnTo>
                      <a:lnTo>
                        <a:pt x="6" y="0"/>
                      </a:lnTo>
                      <a:lnTo>
                        <a:pt x="4" y="2"/>
                      </a:lnTo>
                      <a:lnTo>
                        <a:pt x="0" y="6"/>
                      </a:lnTo>
                      <a:lnTo>
                        <a:pt x="4" y="2"/>
                      </a:lnTo>
                      <a:lnTo>
                        <a:pt x="0" y="4"/>
                      </a:lnTo>
                      <a:lnTo>
                        <a:pt x="0" y="4"/>
                      </a:lnTo>
                      <a:lnTo>
                        <a:pt x="0" y="4"/>
                      </a:lnTo>
                      <a:lnTo>
                        <a:pt x="0" y="4"/>
                      </a:lnTo>
                      <a:lnTo>
                        <a:pt x="0" y="4"/>
                      </a:lnTo>
                      <a:lnTo>
                        <a:pt x="0" y="4"/>
                      </a:lnTo>
                      <a:lnTo>
                        <a:pt x="0" y="4"/>
                      </a:lnTo>
                      <a:lnTo>
                        <a:pt x="183" y="198"/>
                      </a:lnTo>
                      <a:lnTo>
                        <a:pt x="183" y="198"/>
                      </a:lnTo>
                      <a:lnTo>
                        <a:pt x="183" y="198"/>
                      </a:lnTo>
                      <a:lnTo>
                        <a:pt x="343" y="364"/>
                      </a:lnTo>
                      <a:lnTo>
                        <a:pt x="485" y="508"/>
                      </a:lnTo>
                      <a:lnTo>
                        <a:pt x="485" y="508"/>
                      </a:lnTo>
                      <a:lnTo>
                        <a:pt x="517" y="540"/>
                      </a:lnTo>
                      <a:lnTo>
                        <a:pt x="541" y="560"/>
                      </a:lnTo>
                      <a:lnTo>
                        <a:pt x="541" y="560"/>
                      </a:lnTo>
                      <a:lnTo>
                        <a:pt x="557" y="572"/>
                      </a:lnTo>
                      <a:lnTo>
                        <a:pt x="557" y="572"/>
                      </a:lnTo>
                      <a:lnTo>
                        <a:pt x="563" y="574"/>
                      </a:lnTo>
                      <a:lnTo>
                        <a:pt x="567" y="576"/>
                      </a:lnTo>
                      <a:lnTo>
                        <a:pt x="567" y="576"/>
                      </a:lnTo>
                      <a:lnTo>
                        <a:pt x="571" y="574"/>
                      </a:lnTo>
                      <a:lnTo>
                        <a:pt x="573" y="574"/>
                      </a:lnTo>
                      <a:lnTo>
                        <a:pt x="573" y="574"/>
                      </a:lnTo>
                      <a:lnTo>
                        <a:pt x="575" y="570"/>
                      </a:lnTo>
                      <a:lnTo>
                        <a:pt x="575" y="568"/>
                      </a:lnTo>
                      <a:lnTo>
                        <a:pt x="575" y="568"/>
                      </a:lnTo>
                      <a:lnTo>
                        <a:pt x="573" y="562"/>
                      </a:lnTo>
                      <a:lnTo>
                        <a:pt x="571" y="556"/>
                      </a:lnTo>
                      <a:lnTo>
                        <a:pt x="571" y="556"/>
                      </a:lnTo>
                      <a:lnTo>
                        <a:pt x="563" y="544"/>
                      </a:lnTo>
                      <a:lnTo>
                        <a:pt x="549" y="528"/>
                      </a:lnTo>
                      <a:lnTo>
                        <a:pt x="509" y="486"/>
                      </a:lnTo>
                      <a:lnTo>
                        <a:pt x="509" y="486"/>
                      </a:lnTo>
                      <a:lnTo>
                        <a:pt x="363" y="344"/>
                      </a:lnTo>
                      <a:lnTo>
                        <a:pt x="197" y="184"/>
                      </a:lnTo>
                      <a:lnTo>
                        <a:pt x="197" y="184"/>
                      </a:lnTo>
                      <a:lnTo>
                        <a:pt x="197" y="184"/>
                      </a:lnTo>
                      <a:lnTo>
                        <a:pt x="6" y="0"/>
                      </a:lnTo>
                      <a:lnTo>
                        <a:pt x="0" y="4"/>
                      </a:lnTo>
                      <a:lnTo>
                        <a:pt x="4" y="2"/>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55" name="Group 2254">
                <a:extLst>
                  <a:ext uri="{FF2B5EF4-FFF2-40B4-BE49-F238E27FC236}">
                    <a16:creationId xmlns="" xmlns:a16="http://schemas.microsoft.com/office/drawing/2014/main" id="{AE81CA0E-2166-4B8C-ABB1-8B31DA60E6FB}"/>
                  </a:ext>
                </a:extLst>
              </p:cNvPr>
              <p:cNvGrpSpPr/>
              <p:nvPr/>
            </p:nvGrpSpPr>
            <p:grpSpPr>
              <a:xfrm>
                <a:off x="7703493" y="1716937"/>
                <a:ext cx="931646" cy="933267"/>
                <a:chOff x="13972089" y="1706082"/>
                <a:chExt cx="1134579" cy="1136552"/>
              </a:xfrm>
              <a:gradFill>
                <a:gsLst>
                  <a:gs pos="0">
                    <a:schemeClr val="accent3"/>
                  </a:gs>
                  <a:gs pos="100000">
                    <a:schemeClr val="bg1">
                      <a:alpha val="83000"/>
                    </a:schemeClr>
                  </a:gs>
                </a:gsLst>
                <a:lin ang="0" scaled="1"/>
              </a:gradFill>
            </p:grpSpPr>
            <p:sp>
              <p:nvSpPr>
                <p:cNvPr id="2256" name="Freeform 27">
                  <a:extLst>
                    <a:ext uri="{FF2B5EF4-FFF2-40B4-BE49-F238E27FC236}">
                      <a16:creationId xmlns="" xmlns:a16="http://schemas.microsoft.com/office/drawing/2014/main" id="{05B5420D-34E2-489D-9E41-54D0672D52FB}"/>
                    </a:ext>
                  </a:extLst>
                </p:cNvPr>
                <p:cNvSpPr>
                  <a:spLocks/>
                </p:cNvSpPr>
                <p:nvPr/>
              </p:nvSpPr>
              <p:spPr bwMode="auto">
                <a:xfrm>
                  <a:off x="14388319" y="2117345"/>
                  <a:ext cx="711997" cy="715764"/>
                </a:xfrm>
                <a:custGeom>
                  <a:avLst/>
                  <a:gdLst>
                    <a:gd name="T0" fmla="*/ 0 w 567"/>
                    <a:gd name="T1" fmla="*/ 0 h 570"/>
                    <a:gd name="T2" fmla="*/ 0 w 567"/>
                    <a:gd name="T3" fmla="*/ 0 h 570"/>
                    <a:gd name="T4" fmla="*/ 191 w 567"/>
                    <a:gd name="T5" fmla="*/ 184 h 570"/>
                    <a:gd name="T6" fmla="*/ 191 w 567"/>
                    <a:gd name="T7" fmla="*/ 184 h 570"/>
                    <a:gd name="T8" fmla="*/ 357 w 567"/>
                    <a:gd name="T9" fmla="*/ 344 h 570"/>
                    <a:gd name="T10" fmla="*/ 501 w 567"/>
                    <a:gd name="T11" fmla="*/ 486 h 570"/>
                    <a:gd name="T12" fmla="*/ 501 w 567"/>
                    <a:gd name="T13" fmla="*/ 486 h 570"/>
                    <a:gd name="T14" fmla="*/ 533 w 567"/>
                    <a:gd name="T15" fmla="*/ 520 h 570"/>
                    <a:gd name="T16" fmla="*/ 555 w 567"/>
                    <a:gd name="T17" fmla="*/ 544 h 570"/>
                    <a:gd name="T18" fmla="*/ 565 w 567"/>
                    <a:gd name="T19" fmla="*/ 560 h 570"/>
                    <a:gd name="T20" fmla="*/ 567 w 567"/>
                    <a:gd name="T21" fmla="*/ 566 h 570"/>
                    <a:gd name="T22" fmla="*/ 567 w 567"/>
                    <a:gd name="T23" fmla="*/ 568 h 570"/>
                    <a:gd name="T24" fmla="*/ 567 w 567"/>
                    <a:gd name="T25" fmla="*/ 568 h 570"/>
                    <a:gd name="T26" fmla="*/ 563 w 567"/>
                    <a:gd name="T27" fmla="*/ 570 h 570"/>
                    <a:gd name="T28" fmla="*/ 559 w 567"/>
                    <a:gd name="T29" fmla="*/ 568 h 570"/>
                    <a:gd name="T30" fmla="*/ 545 w 567"/>
                    <a:gd name="T31" fmla="*/ 558 h 570"/>
                    <a:gd name="T32" fmla="*/ 519 w 567"/>
                    <a:gd name="T33" fmla="*/ 538 h 570"/>
                    <a:gd name="T34" fmla="*/ 485 w 567"/>
                    <a:gd name="T35" fmla="*/ 504 h 570"/>
                    <a:gd name="T36" fmla="*/ 485 w 567"/>
                    <a:gd name="T37" fmla="*/ 504 h 570"/>
                    <a:gd name="T38" fmla="*/ 341 w 567"/>
                    <a:gd name="T39" fmla="*/ 358 h 570"/>
                    <a:gd name="T40" fmla="*/ 183 w 567"/>
                    <a:gd name="T41" fmla="*/ 194 h 570"/>
                    <a:gd name="T42" fmla="*/ 183 w 567"/>
                    <a:gd name="T43" fmla="*/ 194 h 570"/>
                    <a:gd name="T44" fmla="*/ 0 w 567"/>
                    <a:gd name="T45" fmla="*/ 0 h 570"/>
                    <a:gd name="T46" fmla="*/ 0 w 567"/>
                    <a:gd name="T4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7" h="570">
                      <a:moveTo>
                        <a:pt x="0" y="0"/>
                      </a:moveTo>
                      <a:lnTo>
                        <a:pt x="0" y="0"/>
                      </a:lnTo>
                      <a:lnTo>
                        <a:pt x="191" y="184"/>
                      </a:lnTo>
                      <a:lnTo>
                        <a:pt x="191" y="184"/>
                      </a:lnTo>
                      <a:lnTo>
                        <a:pt x="357" y="344"/>
                      </a:lnTo>
                      <a:lnTo>
                        <a:pt x="501" y="486"/>
                      </a:lnTo>
                      <a:lnTo>
                        <a:pt x="501" y="486"/>
                      </a:lnTo>
                      <a:lnTo>
                        <a:pt x="533" y="520"/>
                      </a:lnTo>
                      <a:lnTo>
                        <a:pt x="555" y="544"/>
                      </a:lnTo>
                      <a:lnTo>
                        <a:pt x="565" y="560"/>
                      </a:lnTo>
                      <a:lnTo>
                        <a:pt x="567" y="566"/>
                      </a:lnTo>
                      <a:lnTo>
                        <a:pt x="567" y="568"/>
                      </a:lnTo>
                      <a:lnTo>
                        <a:pt x="567" y="568"/>
                      </a:lnTo>
                      <a:lnTo>
                        <a:pt x="563" y="570"/>
                      </a:lnTo>
                      <a:lnTo>
                        <a:pt x="559" y="568"/>
                      </a:lnTo>
                      <a:lnTo>
                        <a:pt x="545" y="558"/>
                      </a:lnTo>
                      <a:lnTo>
                        <a:pt x="519" y="538"/>
                      </a:lnTo>
                      <a:lnTo>
                        <a:pt x="485" y="504"/>
                      </a:lnTo>
                      <a:lnTo>
                        <a:pt x="485" y="504"/>
                      </a:lnTo>
                      <a:lnTo>
                        <a:pt x="341" y="358"/>
                      </a:lnTo>
                      <a:lnTo>
                        <a:pt x="183" y="194"/>
                      </a:lnTo>
                      <a:lnTo>
                        <a:pt x="183" y="194"/>
                      </a:lnTo>
                      <a:lnTo>
                        <a:pt x="0" y="0"/>
                      </a:lnTo>
                      <a:lnTo>
                        <a:pt x="0" y="0"/>
                      </a:lnTo>
                      <a:close/>
                    </a:path>
                  </a:pathLst>
                </a:custGeom>
                <a:gradFill>
                  <a:gsLst>
                    <a:gs pos="16000">
                      <a:schemeClr val="accent4"/>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7" name="Freeform 28">
                  <a:extLst>
                    <a:ext uri="{FF2B5EF4-FFF2-40B4-BE49-F238E27FC236}">
                      <a16:creationId xmlns="" xmlns:a16="http://schemas.microsoft.com/office/drawing/2014/main" id="{B9D5F5D1-F506-48A5-9C28-466977E0585E}"/>
                    </a:ext>
                  </a:extLst>
                </p:cNvPr>
                <p:cNvSpPr>
                  <a:spLocks/>
                </p:cNvSpPr>
                <p:nvPr/>
              </p:nvSpPr>
              <p:spPr bwMode="auto">
                <a:xfrm>
                  <a:off x="13972089" y="1706082"/>
                  <a:ext cx="1134579" cy="1136552"/>
                </a:xfrm>
                <a:custGeom>
                  <a:avLst/>
                  <a:gdLst>
                    <a:gd name="T0" fmla="*/ 0 w 575"/>
                    <a:gd name="T1" fmla="*/ 6 h 576"/>
                    <a:gd name="T2" fmla="*/ 193 w 575"/>
                    <a:gd name="T3" fmla="*/ 190 h 576"/>
                    <a:gd name="T4" fmla="*/ 193 w 575"/>
                    <a:gd name="T5" fmla="*/ 190 h 576"/>
                    <a:gd name="T6" fmla="*/ 503 w 575"/>
                    <a:gd name="T7" fmla="*/ 490 h 576"/>
                    <a:gd name="T8" fmla="*/ 533 w 575"/>
                    <a:gd name="T9" fmla="*/ 522 h 576"/>
                    <a:gd name="T10" fmla="*/ 553 w 575"/>
                    <a:gd name="T11" fmla="*/ 544 h 576"/>
                    <a:gd name="T12" fmla="*/ 563 w 575"/>
                    <a:gd name="T13" fmla="*/ 560 h 576"/>
                    <a:gd name="T14" fmla="*/ 567 w 575"/>
                    <a:gd name="T15" fmla="*/ 568 h 576"/>
                    <a:gd name="T16" fmla="*/ 567 w 575"/>
                    <a:gd name="T17" fmla="*/ 568 h 576"/>
                    <a:gd name="T18" fmla="*/ 569 w 575"/>
                    <a:gd name="T19" fmla="*/ 568 h 576"/>
                    <a:gd name="T20" fmla="*/ 569 w 575"/>
                    <a:gd name="T21" fmla="*/ 568 h 576"/>
                    <a:gd name="T22" fmla="*/ 567 w 575"/>
                    <a:gd name="T23" fmla="*/ 568 h 576"/>
                    <a:gd name="T24" fmla="*/ 567 w 575"/>
                    <a:gd name="T25" fmla="*/ 568 h 576"/>
                    <a:gd name="T26" fmla="*/ 567 w 575"/>
                    <a:gd name="T27" fmla="*/ 568 h 576"/>
                    <a:gd name="T28" fmla="*/ 569 w 575"/>
                    <a:gd name="T29" fmla="*/ 568 h 576"/>
                    <a:gd name="T30" fmla="*/ 567 w 575"/>
                    <a:gd name="T31" fmla="*/ 568 h 576"/>
                    <a:gd name="T32" fmla="*/ 561 w 575"/>
                    <a:gd name="T33" fmla="*/ 564 h 576"/>
                    <a:gd name="T34" fmla="*/ 551 w 575"/>
                    <a:gd name="T35" fmla="*/ 558 h 576"/>
                    <a:gd name="T36" fmla="*/ 491 w 575"/>
                    <a:gd name="T37" fmla="*/ 502 h 576"/>
                    <a:gd name="T38" fmla="*/ 349 w 575"/>
                    <a:gd name="T39" fmla="*/ 358 h 576"/>
                    <a:gd name="T40" fmla="*/ 189 w 575"/>
                    <a:gd name="T41" fmla="*/ 192 h 576"/>
                    <a:gd name="T42" fmla="*/ 60 w 575"/>
                    <a:gd name="T43" fmla="*/ 56 h 576"/>
                    <a:gd name="T44" fmla="*/ 20 w 575"/>
                    <a:gd name="T45" fmla="*/ 14 h 576"/>
                    <a:gd name="T46" fmla="*/ 10 w 575"/>
                    <a:gd name="T47" fmla="*/ 4 h 576"/>
                    <a:gd name="T48" fmla="*/ 6 w 575"/>
                    <a:gd name="T49" fmla="*/ 0 h 576"/>
                    <a:gd name="T50" fmla="*/ 6 w 575"/>
                    <a:gd name="T51" fmla="*/ 0 h 576"/>
                    <a:gd name="T52" fmla="*/ 6 w 575"/>
                    <a:gd name="T53" fmla="*/ 0 h 576"/>
                    <a:gd name="T54" fmla="*/ 6 w 575"/>
                    <a:gd name="T55" fmla="*/ 0 h 576"/>
                    <a:gd name="T56" fmla="*/ 0 w 575"/>
                    <a:gd name="T57" fmla="*/ 6 h 576"/>
                    <a:gd name="T58" fmla="*/ 0 w 575"/>
                    <a:gd name="T59" fmla="*/ 4 h 576"/>
                    <a:gd name="T60" fmla="*/ 0 w 575"/>
                    <a:gd name="T61" fmla="*/ 4 h 576"/>
                    <a:gd name="T62" fmla="*/ 0 w 575"/>
                    <a:gd name="T63" fmla="*/ 4 h 576"/>
                    <a:gd name="T64" fmla="*/ 0 w 575"/>
                    <a:gd name="T65" fmla="*/ 4 h 576"/>
                    <a:gd name="T66" fmla="*/ 183 w 575"/>
                    <a:gd name="T67" fmla="*/ 198 h 576"/>
                    <a:gd name="T68" fmla="*/ 343 w 575"/>
                    <a:gd name="T69" fmla="*/ 364 h 576"/>
                    <a:gd name="T70" fmla="*/ 485 w 575"/>
                    <a:gd name="T71" fmla="*/ 508 h 576"/>
                    <a:gd name="T72" fmla="*/ 541 w 575"/>
                    <a:gd name="T73" fmla="*/ 560 h 576"/>
                    <a:gd name="T74" fmla="*/ 557 w 575"/>
                    <a:gd name="T75" fmla="*/ 572 h 576"/>
                    <a:gd name="T76" fmla="*/ 563 w 575"/>
                    <a:gd name="T77" fmla="*/ 574 h 576"/>
                    <a:gd name="T78" fmla="*/ 567 w 575"/>
                    <a:gd name="T79" fmla="*/ 576 h 576"/>
                    <a:gd name="T80" fmla="*/ 573 w 575"/>
                    <a:gd name="T81" fmla="*/ 574 h 576"/>
                    <a:gd name="T82" fmla="*/ 575 w 575"/>
                    <a:gd name="T83" fmla="*/ 570 h 576"/>
                    <a:gd name="T84" fmla="*/ 575 w 575"/>
                    <a:gd name="T85" fmla="*/ 568 h 576"/>
                    <a:gd name="T86" fmla="*/ 571 w 575"/>
                    <a:gd name="T87" fmla="*/ 556 h 576"/>
                    <a:gd name="T88" fmla="*/ 563 w 575"/>
                    <a:gd name="T89" fmla="*/ 544 h 576"/>
                    <a:gd name="T90" fmla="*/ 509 w 575"/>
                    <a:gd name="T91" fmla="*/ 486 h 576"/>
                    <a:gd name="T92" fmla="*/ 363 w 575"/>
                    <a:gd name="T93" fmla="*/ 344 h 576"/>
                    <a:gd name="T94" fmla="*/ 197 w 575"/>
                    <a:gd name="T95" fmla="*/ 184 h 576"/>
                    <a:gd name="T96" fmla="*/ 6 w 575"/>
                    <a:gd name="T97" fmla="*/ 0 h 576"/>
                    <a:gd name="T98" fmla="*/ 4 w 575"/>
                    <a:gd name="T99" fmla="*/ 2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5" h="576">
                      <a:moveTo>
                        <a:pt x="4" y="2"/>
                      </a:moveTo>
                      <a:lnTo>
                        <a:pt x="0" y="6"/>
                      </a:lnTo>
                      <a:lnTo>
                        <a:pt x="0" y="6"/>
                      </a:lnTo>
                      <a:lnTo>
                        <a:pt x="193" y="190"/>
                      </a:lnTo>
                      <a:lnTo>
                        <a:pt x="193" y="190"/>
                      </a:lnTo>
                      <a:lnTo>
                        <a:pt x="193" y="190"/>
                      </a:lnTo>
                      <a:lnTo>
                        <a:pt x="357" y="348"/>
                      </a:lnTo>
                      <a:lnTo>
                        <a:pt x="503" y="490"/>
                      </a:lnTo>
                      <a:lnTo>
                        <a:pt x="503" y="490"/>
                      </a:lnTo>
                      <a:lnTo>
                        <a:pt x="533" y="522"/>
                      </a:lnTo>
                      <a:lnTo>
                        <a:pt x="553" y="544"/>
                      </a:lnTo>
                      <a:lnTo>
                        <a:pt x="553" y="544"/>
                      </a:lnTo>
                      <a:lnTo>
                        <a:pt x="563" y="560"/>
                      </a:lnTo>
                      <a:lnTo>
                        <a:pt x="563" y="560"/>
                      </a:lnTo>
                      <a:lnTo>
                        <a:pt x="567"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7" y="568"/>
                      </a:lnTo>
                      <a:lnTo>
                        <a:pt x="567" y="568"/>
                      </a:lnTo>
                      <a:lnTo>
                        <a:pt x="561" y="564"/>
                      </a:lnTo>
                      <a:lnTo>
                        <a:pt x="561" y="564"/>
                      </a:lnTo>
                      <a:lnTo>
                        <a:pt x="551" y="558"/>
                      </a:lnTo>
                      <a:lnTo>
                        <a:pt x="535" y="544"/>
                      </a:lnTo>
                      <a:lnTo>
                        <a:pt x="491" y="502"/>
                      </a:lnTo>
                      <a:lnTo>
                        <a:pt x="491" y="502"/>
                      </a:lnTo>
                      <a:lnTo>
                        <a:pt x="349" y="358"/>
                      </a:lnTo>
                      <a:lnTo>
                        <a:pt x="189" y="192"/>
                      </a:lnTo>
                      <a:lnTo>
                        <a:pt x="189" y="192"/>
                      </a:lnTo>
                      <a:lnTo>
                        <a:pt x="189" y="192"/>
                      </a:lnTo>
                      <a:lnTo>
                        <a:pt x="60" y="56"/>
                      </a:lnTo>
                      <a:lnTo>
                        <a:pt x="60" y="56"/>
                      </a:lnTo>
                      <a:lnTo>
                        <a:pt x="20" y="14"/>
                      </a:lnTo>
                      <a:lnTo>
                        <a:pt x="20" y="14"/>
                      </a:lnTo>
                      <a:lnTo>
                        <a:pt x="10" y="4"/>
                      </a:lnTo>
                      <a:lnTo>
                        <a:pt x="10" y="4"/>
                      </a:lnTo>
                      <a:lnTo>
                        <a:pt x="6" y="0"/>
                      </a:lnTo>
                      <a:lnTo>
                        <a:pt x="6" y="0"/>
                      </a:lnTo>
                      <a:lnTo>
                        <a:pt x="6" y="0"/>
                      </a:lnTo>
                      <a:lnTo>
                        <a:pt x="6" y="0"/>
                      </a:lnTo>
                      <a:lnTo>
                        <a:pt x="6" y="0"/>
                      </a:lnTo>
                      <a:lnTo>
                        <a:pt x="6" y="0"/>
                      </a:lnTo>
                      <a:lnTo>
                        <a:pt x="6" y="0"/>
                      </a:lnTo>
                      <a:lnTo>
                        <a:pt x="4" y="2"/>
                      </a:lnTo>
                      <a:lnTo>
                        <a:pt x="0" y="6"/>
                      </a:lnTo>
                      <a:lnTo>
                        <a:pt x="4" y="2"/>
                      </a:lnTo>
                      <a:lnTo>
                        <a:pt x="0" y="4"/>
                      </a:lnTo>
                      <a:lnTo>
                        <a:pt x="0" y="4"/>
                      </a:lnTo>
                      <a:lnTo>
                        <a:pt x="0" y="4"/>
                      </a:lnTo>
                      <a:lnTo>
                        <a:pt x="0" y="4"/>
                      </a:lnTo>
                      <a:lnTo>
                        <a:pt x="0" y="4"/>
                      </a:lnTo>
                      <a:lnTo>
                        <a:pt x="0" y="4"/>
                      </a:lnTo>
                      <a:lnTo>
                        <a:pt x="0" y="4"/>
                      </a:lnTo>
                      <a:lnTo>
                        <a:pt x="183" y="198"/>
                      </a:lnTo>
                      <a:lnTo>
                        <a:pt x="183" y="198"/>
                      </a:lnTo>
                      <a:lnTo>
                        <a:pt x="183" y="198"/>
                      </a:lnTo>
                      <a:lnTo>
                        <a:pt x="343" y="364"/>
                      </a:lnTo>
                      <a:lnTo>
                        <a:pt x="485" y="508"/>
                      </a:lnTo>
                      <a:lnTo>
                        <a:pt x="485" y="508"/>
                      </a:lnTo>
                      <a:lnTo>
                        <a:pt x="517" y="540"/>
                      </a:lnTo>
                      <a:lnTo>
                        <a:pt x="541" y="560"/>
                      </a:lnTo>
                      <a:lnTo>
                        <a:pt x="541" y="560"/>
                      </a:lnTo>
                      <a:lnTo>
                        <a:pt x="557" y="572"/>
                      </a:lnTo>
                      <a:lnTo>
                        <a:pt x="557" y="572"/>
                      </a:lnTo>
                      <a:lnTo>
                        <a:pt x="563" y="574"/>
                      </a:lnTo>
                      <a:lnTo>
                        <a:pt x="567" y="576"/>
                      </a:lnTo>
                      <a:lnTo>
                        <a:pt x="567" y="576"/>
                      </a:lnTo>
                      <a:lnTo>
                        <a:pt x="571" y="574"/>
                      </a:lnTo>
                      <a:lnTo>
                        <a:pt x="573" y="574"/>
                      </a:lnTo>
                      <a:lnTo>
                        <a:pt x="573" y="574"/>
                      </a:lnTo>
                      <a:lnTo>
                        <a:pt x="575" y="570"/>
                      </a:lnTo>
                      <a:lnTo>
                        <a:pt x="575" y="568"/>
                      </a:lnTo>
                      <a:lnTo>
                        <a:pt x="575" y="568"/>
                      </a:lnTo>
                      <a:lnTo>
                        <a:pt x="573" y="562"/>
                      </a:lnTo>
                      <a:lnTo>
                        <a:pt x="571" y="556"/>
                      </a:lnTo>
                      <a:lnTo>
                        <a:pt x="571" y="556"/>
                      </a:lnTo>
                      <a:lnTo>
                        <a:pt x="563" y="544"/>
                      </a:lnTo>
                      <a:lnTo>
                        <a:pt x="549" y="528"/>
                      </a:lnTo>
                      <a:lnTo>
                        <a:pt x="509" y="486"/>
                      </a:lnTo>
                      <a:lnTo>
                        <a:pt x="509" y="486"/>
                      </a:lnTo>
                      <a:lnTo>
                        <a:pt x="363" y="344"/>
                      </a:lnTo>
                      <a:lnTo>
                        <a:pt x="197" y="184"/>
                      </a:lnTo>
                      <a:lnTo>
                        <a:pt x="197" y="184"/>
                      </a:lnTo>
                      <a:lnTo>
                        <a:pt x="197" y="184"/>
                      </a:lnTo>
                      <a:lnTo>
                        <a:pt x="6" y="0"/>
                      </a:lnTo>
                      <a:lnTo>
                        <a:pt x="0" y="4"/>
                      </a:lnTo>
                      <a:lnTo>
                        <a:pt x="4" y="2"/>
                      </a:lnTo>
                      <a:close/>
                    </a:path>
                  </a:pathLst>
                </a:custGeom>
                <a:gradFill>
                  <a:gsLst>
                    <a:gs pos="16000">
                      <a:schemeClr val="accent4"/>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260" name="Group 2259">
              <a:extLst>
                <a:ext uri="{FF2B5EF4-FFF2-40B4-BE49-F238E27FC236}">
                  <a16:creationId xmlns="" xmlns:a16="http://schemas.microsoft.com/office/drawing/2014/main" id="{9543173C-62B7-4EFE-9F0F-EB6638AE5EB2}"/>
                </a:ext>
              </a:extLst>
            </p:cNvPr>
            <p:cNvGrpSpPr/>
            <p:nvPr/>
          </p:nvGrpSpPr>
          <p:grpSpPr>
            <a:xfrm>
              <a:off x="2047954" y="1057198"/>
              <a:ext cx="819963" cy="821389"/>
              <a:chOff x="6940263" y="958287"/>
              <a:chExt cx="1706754" cy="1709722"/>
            </a:xfrm>
          </p:grpSpPr>
          <p:grpSp>
            <p:nvGrpSpPr>
              <p:cNvPr id="2261" name="Group 2260">
                <a:extLst>
                  <a:ext uri="{FF2B5EF4-FFF2-40B4-BE49-F238E27FC236}">
                    <a16:creationId xmlns="" xmlns:a16="http://schemas.microsoft.com/office/drawing/2014/main" id="{647659F1-5CAF-4CF2-9AF9-CB6072C2A3D0}"/>
                  </a:ext>
                </a:extLst>
              </p:cNvPr>
              <p:cNvGrpSpPr/>
              <p:nvPr/>
            </p:nvGrpSpPr>
            <p:grpSpPr>
              <a:xfrm>
                <a:off x="6940263" y="958287"/>
                <a:ext cx="1706754" cy="1709722"/>
                <a:chOff x="14193866" y="1928234"/>
                <a:chExt cx="912813" cy="914401"/>
              </a:xfrm>
              <a:solidFill>
                <a:srgbClr val="2409B6"/>
              </a:solidFill>
            </p:grpSpPr>
            <p:sp>
              <p:nvSpPr>
                <p:cNvPr id="2265" name="Freeform 27">
                  <a:extLst>
                    <a:ext uri="{FF2B5EF4-FFF2-40B4-BE49-F238E27FC236}">
                      <a16:creationId xmlns="" xmlns:a16="http://schemas.microsoft.com/office/drawing/2014/main" id="{CEBD87B1-B8C1-4230-9867-E3C67DC07310}"/>
                    </a:ext>
                  </a:extLst>
                </p:cNvPr>
                <p:cNvSpPr>
                  <a:spLocks/>
                </p:cNvSpPr>
                <p:nvPr/>
              </p:nvSpPr>
              <p:spPr bwMode="auto">
                <a:xfrm>
                  <a:off x="14200218" y="1928234"/>
                  <a:ext cx="900113" cy="904875"/>
                </a:xfrm>
                <a:custGeom>
                  <a:avLst/>
                  <a:gdLst>
                    <a:gd name="T0" fmla="*/ 0 w 567"/>
                    <a:gd name="T1" fmla="*/ 0 h 570"/>
                    <a:gd name="T2" fmla="*/ 0 w 567"/>
                    <a:gd name="T3" fmla="*/ 0 h 570"/>
                    <a:gd name="T4" fmla="*/ 191 w 567"/>
                    <a:gd name="T5" fmla="*/ 184 h 570"/>
                    <a:gd name="T6" fmla="*/ 191 w 567"/>
                    <a:gd name="T7" fmla="*/ 184 h 570"/>
                    <a:gd name="T8" fmla="*/ 357 w 567"/>
                    <a:gd name="T9" fmla="*/ 344 h 570"/>
                    <a:gd name="T10" fmla="*/ 501 w 567"/>
                    <a:gd name="T11" fmla="*/ 486 h 570"/>
                    <a:gd name="T12" fmla="*/ 501 w 567"/>
                    <a:gd name="T13" fmla="*/ 486 h 570"/>
                    <a:gd name="T14" fmla="*/ 533 w 567"/>
                    <a:gd name="T15" fmla="*/ 520 h 570"/>
                    <a:gd name="T16" fmla="*/ 555 w 567"/>
                    <a:gd name="T17" fmla="*/ 544 h 570"/>
                    <a:gd name="T18" fmla="*/ 565 w 567"/>
                    <a:gd name="T19" fmla="*/ 560 h 570"/>
                    <a:gd name="T20" fmla="*/ 567 w 567"/>
                    <a:gd name="T21" fmla="*/ 566 h 570"/>
                    <a:gd name="T22" fmla="*/ 567 w 567"/>
                    <a:gd name="T23" fmla="*/ 568 h 570"/>
                    <a:gd name="T24" fmla="*/ 567 w 567"/>
                    <a:gd name="T25" fmla="*/ 568 h 570"/>
                    <a:gd name="T26" fmla="*/ 563 w 567"/>
                    <a:gd name="T27" fmla="*/ 570 h 570"/>
                    <a:gd name="T28" fmla="*/ 559 w 567"/>
                    <a:gd name="T29" fmla="*/ 568 h 570"/>
                    <a:gd name="T30" fmla="*/ 545 w 567"/>
                    <a:gd name="T31" fmla="*/ 558 h 570"/>
                    <a:gd name="T32" fmla="*/ 519 w 567"/>
                    <a:gd name="T33" fmla="*/ 538 h 570"/>
                    <a:gd name="T34" fmla="*/ 485 w 567"/>
                    <a:gd name="T35" fmla="*/ 504 h 570"/>
                    <a:gd name="T36" fmla="*/ 485 w 567"/>
                    <a:gd name="T37" fmla="*/ 504 h 570"/>
                    <a:gd name="T38" fmla="*/ 341 w 567"/>
                    <a:gd name="T39" fmla="*/ 358 h 570"/>
                    <a:gd name="T40" fmla="*/ 183 w 567"/>
                    <a:gd name="T41" fmla="*/ 194 h 570"/>
                    <a:gd name="T42" fmla="*/ 183 w 567"/>
                    <a:gd name="T43" fmla="*/ 194 h 570"/>
                    <a:gd name="T44" fmla="*/ 0 w 567"/>
                    <a:gd name="T45" fmla="*/ 0 h 570"/>
                    <a:gd name="T46" fmla="*/ 0 w 567"/>
                    <a:gd name="T4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7" h="570">
                      <a:moveTo>
                        <a:pt x="0" y="0"/>
                      </a:moveTo>
                      <a:lnTo>
                        <a:pt x="0" y="0"/>
                      </a:lnTo>
                      <a:lnTo>
                        <a:pt x="191" y="184"/>
                      </a:lnTo>
                      <a:lnTo>
                        <a:pt x="191" y="184"/>
                      </a:lnTo>
                      <a:lnTo>
                        <a:pt x="357" y="344"/>
                      </a:lnTo>
                      <a:lnTo>
                        <a:pt x="501" y="486"/>
                      </a:lnTo>
                      <a:lnTo>
                        <a:pt x="501" y="486"/>
                      </a:lnTo>
                      <a:lnTo>
                        <a:pt x="533" y="520"/>
                      </a:lnTo>
                      <a:lnTo>
                        <a:pt x="555" y="544"/>
                      </a:lnTo>
                      <a:lnTo>
                        <a:pt x="565" y="560"/>
                      </a:lnTo>
                      <a:lnTo>
                        <a:pt x="567" y="566"/>
                      </a:lnTo>
                      <a:lnTo>
                        <a:pt x="567" y="568"/>
                      </a:lnTo>
                      <a:lnTo>
                        <a:pt x="567" y="568"/>
                      </a:lnTo>
                      <a:lnTo>
                        <a:pt x="563" y="570"/>
                      </a:lnTo>
                      <a:lnTo>
                        <a:pt x="559" y="568"/>
                      </a:lnTo>
                      <a:lnTo>
                        <a:pt x="545" y="558"/>
                      </a:lnTo>
                      <a:lnTo>
                        <a:pt x="519" y="538"/>
                      </a:lnTo>
                      <a:lnTo>
                        <a:pt x="485" y="504"/>
                      </a:lnTo>
                      <a:lnTo>
                        <a:pt x="485" y="504"/>
                      </a:lnTo>
                      <a:lnTo>
                        <a:pt x="341" y="358"/>
                      </a:lnTo>
                      <a:lnTo>
                        <a:pt x="183" y="194"/>
                      </a:lnTo>
                      <a:lnTo>
                        <a:pt x="183" y="194"/>
                      </a:lnTo>
                      <a:lnTo>
                        <a:pt x="0" y="0"/>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66" name="Freeform 28">
                  <a:extLst>
                    <a:ext uri="{FF2B5EF4-FFF2-40B4-BE49-F238E27FC236}">
                      <a16:creationId xmlns="" xmlns:a16="http://schemas.microsoft.com/office/drawing/2014/main" id="{A03BECEC-BE80-40F6-9C53-FAC2D88203E5}"/>
                    </a:ext>
                  </a:extLst>
                </p:cNvPr>
                <p:cNvSpPr>
                  <a:spLocks/>
                </p:cNvSpPr>
                <p:nvPr/>
              </p:nvSpPr>
              <p:spPr bwMode="auto">
                <a:xfrm>
                  <a:off x="14193866" y="1928234"/>
                  <a:ext cx="912813" cy="914401"/>
                </a:xfrm>
                <a:custGeom>
                  <a:avLst/>
                  <a:gdLst>
                    <a:gd name="T0" fmla="*/ 0 w 575"/>
                    <a:gd name="T1" fmla="*/ 6 h 576"/>
                    <a:gd name="T2" fmla="*/ 193 w 575"/>
                    <a:gd name="T3" fmla="*/ 190 h 576"/>
                    <a:gd name="T4" fmla="*/ 193 w 575"/>
                    <a:gd name="T5" fmla="*/ 190 h 576"/>
                    <a:gd name="T6" fmla="*/ 503 w 575"/>
                    <a:gd name="T7" fmla="*/ 490 h 576"/>
                    <a:gd name="T8" fmla="*/ 533 w 575"/>
                    <a:gd name="T9" fmla="*/ 522 h 576"/>
                    <a:gd name="T10" fmla="*/ 553 w 575"/>
                    <a:gd name="T11" fmla="*/ 544 h 576"/>
                    <a:gd name="T12" fmla="*/ 563 w 575"/>
                    <a:gd name="T13" fmla="*/ 560 h 576"/>
                    <a:gd name="T14" fmla="*/ 567 w 575"/>
                    <a:gd name="T15" fmla="*/ 568 h 576"/>
                    <a:gd name="T16" fmla="*/ 567 w 575"/>
                    <a:gd name="T17" fmla="*/ 568 h 576"/>
                    <a:gd name="T18" fmla="*/ 569 w 575"/>
                    <a:gd name="T19" fmla="*/ 568 h 576"/>
                    <a:gd name="T20" fmla="*/ 569 w 575"/>
                    <a:gd name="T21" fmla="*/ 568 h 576"/>
                    <a:gd name="T22" fmla="*/ 567 w 575"/>
                    <a:gd name="T23" fmla="*/ 568 h 576"/>
                    <a:gd name="T24" fmla="*/ 567 w 575"/>
                    <a:gd name="T25" fmla="*/ 568 h 576"/>
                    <a:gd name="T26" fmla="*/ 567 w 575"/>
                    <a:gd name="T27" fmla="*/ 568 h 576"/>
                    <a:gd name="T28" fmla="*/ 569 w 575"/>
                    <a:gd name="T29" fmla="*/ 568 h 576"/>
                    <a:gd name="T30" fmla="*/ 567 w 575"/>
                    <a:gd name="T31" fmla="*/ 568 h 576"/>
                    <a:gd name="T32" fmla="*/ 561 w 575"/>
                    <a:gd name="T33" fmla="*/ 564 h 576"/>
                    <a:gd name="T34" fmla="*/ 551 w 575"/>
                    <a:gd name="T35" fmla="*/ 558 h 576"/>
                    <a:gd name="T36" fmla="*/ 491 w 575"/>
                    <a:gd name="T37" fmla="*/ 502 h 576"/>
                    <a:gd name="T38" fmla="*/ 349 w 575"/>
                    <a:gd name="T39" fmla="*/ 358 h 576"/>
                    <a:gd name="T40" fmla="*/ 189 w 575"/>
                    <a:gd name="T41" fmla="*/ 192 h 576"/>
                    <a:gd name="T42" fmla="*/ 60 w 575"/>
                    <a:gd name="T43" fmla="*/ 56 h 576"/>
                    <a:gd name="T44" fmla="*/ 20 w 575"/>
                    <a:gd name="T45" fmla="*/ 14 h 576"/>
                    <a:gd name="T46" fmla="*/ 10 w 575"/>
                    <a:gd name="T47" fmla="*/ 4 h 576"/>
                    <a:gd name="T48" fmla="*/ 6 w 575"/>
                    <a:gd name="T49" fmla="*/ 0 h 576"/>
                    <a:gd name="T50" fmla="*/ 6 w 575"/>
                    <a:gd name="T51" fmla="*/ 0 h 576"/>
                    <a:gd name="T52" fmla="*/ 6 w 575"/>
                    <a:gd name="T53" fmla="*/ 0 h 576"/>
                    <a:gd name="T54" fmla="*/ 6 w 575"/>
                    <a:gd name="T55" fmla="*/ 0 h 576"/>
                    <a:gd name="T56" fmla="*/ 0 w 575"/>
                    <a:gd name="T57" fmla="*/ 6 h 576"/>
                    <a:gd name="T58" fmla="*/ 0 w 575"/>
                    <a:gd name="T59" fmla="*/ 4 h 576"/>
                    <a:gd name="T60" fmla="*/ 0 w 575"/>
                    <a:gd name="T61" fmla="*/ 4 h 576"/>
                    <a:gd name="T62" fmla="*/ 0 w 575"/>
                    <a:gd name="T63" fmla="*/ 4 h 576"/>
                    <a:gd name="T64" fmla="*/ 0 w 575"/>
                    <a:gd name="T65" fmla="*/ 4 h 576"/>
                    <a:gd name="T66" fmla="*/ 183 w 575"/>
                    <a:gd name="T67" fmla="*/ 198 h 576"/>
                    <a:gd name="T68" fmla="*/ 343 w 575"/>
                    <a:gd name="T69" fmla="*/ 364 h 576"/>
                    <a:gd name="T70" fmla="*/ 485 w 575"/>
                    <a:gd name="T71" fmla="*/ 508 h 576"/>
                    <a:gd name="T72" fmla="*/ 541 w 575"/>
                    <a:gd name="T73" fmla="*/ 560 h 576"/>
                    <a:gd name="T74" fmla="*/ 557 w 575"/>
                    <a:gd name="T75" fmla="*/ 572 h 576"/>
                    <a:gd name="T76" fmla="*/ 563 w 575"/>
                    <a:gd name="T77" fmla="*/ 574 h 576"/>
                    <a:gd name="T78" fmla="*/ 567 w 575"/>
                    <a:gd name="T79" fmla="*/ 576 h 576"/>
                    <a:gd name="T80" fmla="*/ 573 w 575"/>
                    <a:gd name="T81" fmla="*/ 574 h 576"/>
                    <a:gd name="T82" fmla="*/ 575 w 575"/>
                    <a:gd name="T83" fmla="*/ 570 h 576"/>
                    <a:gd name="T84" fmla="*/ 575 w 575"/>
                    <a:gd name="T85" fmla="*/ 568 h 576"/>
                    <a:gd name="T86" fmla="*/ 571 w 575"/>
                    <a:gd name="T87" fmla="*/ 556 h 576"/>
                    <a:gd name="T88" fmla="*/ 563 w 575"/>
                    <a:gd name="T89" fmla="*/ 544 h 576"/>
                    <a:gd name="T90" fmla="*/ 509 w 575"/>
                    <a:gd name="T91" fmla="*/ 486 h 576"/>
                    <a:gd name="T92" fmla="*/ 363 w 575"/>
                    <a:gd name="T93" fmla="*/ 344 h 576"/>
                    <a:gd name="T94" fmla="*/ 197 w 575"/>
                    <a:gd name="T95" fmla="*/ 184 h 576"/>
                    <a:gd name="T96" fmla="*/ 6 w 575"/>
                    <a:gd name="T97" fmla="*/ 0 h 576"/>
                    <a:gd name="T98" fmla="*/ 4 w 575"/>
                    <a:gd name="T99" fmla="*/ 2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5" h="576">
                      <a:moveTo>
                        <a:pt x="4" y="2"/>
                      </a:moveTo>
                      <a:lnTo>
                        <a:pt x="0" y="6"/>
                      </a:lnTo>
                      <a:lnTo>
                        <a:pt x="0" y="6"/>
                      </a:lnTo>
                      <a:lnTo>
                        <a:pt x="193" y="190"/>
                      </a:lnTo>
                      <a:lnTo>
                        <a:pt x="193" y="190"/>
                      </a:lnTo>
                      <a:lnTo>
                        <a:pt x="193" y="190"/>
                      </a:lnTo>
                      <a:lnTo>
                        <a:pt x="357" y="348"/>
                      </a:lnTo>
                      <a:lnTo>
                        <a:pt x="503" y="490"/>
                      </a:lnTo>
                      <a:lnTo>
                        <a:pt x="503" y="490"/>
                      </a:lnTo>
                      <a:lnTo>
                        <a:pt x="533" y="522"/>
                      </a:lnTo>
                      <a:lnTo>
                        <a:pt x="553" y="544"/>
                      </a:lnTo>
                      <a:lnTo>
                        <a:pt x="553" y="544"/>
                      </a:lnTo>
                      <a:lnTo>
                        <a:pt x="563" y="560"/>
                      </a:lnTo>
                      <a:lnTo>
                        <a:pt x="563" y="560"/>
                      </a:lnTo>
                      <a:lnTo>
                        <a:pt x="567"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7" y="568"/>
                      </a:lnTo>
                      <a:lnTo>
                        <a:pt x="567" y="568"/>
                      </a:lnTo>
                      <a:lnTo>
                        <a:pt x="561" y="564"/>
                      </a:lnTo>
                      <a:lnTo>
                        <a:pt x="561" y="564"/>
                      </a:lnTo>
                      <a:lnTo>
                        <a:pt x="551" y="558"/>
                      </a:lnTo>
                      <a:lnTo>
                        <a:pt x="535" y="544"/>
                      </a:lnTo>
                      <a:lnTo>
                        <a:pt x="491" y="502"/>
                      </a:lnTo>
                      <a:lnTo>
                        <a:pt x="491" y="502"/>
                      </a:lnTo>
                      <a:lnTo>
                        <a:pt x="349" y="358"/>
                      </a:lnTo>
                      <a:lnTo>
                        <a:pt x="189" y="192"/>
                      </a:lnTo>
                      <a:lnTo>
                        <a:pt x="189" y="192"/>
                      </a:lnTo>
                      <a:lnTo>
                        <a:pt x="189" y="192"/>
                      </a:lnTo>
                      <a:lnTo>
                        <a:pt x="60" y="56"/>
                      </a:lnTo>
                      <a:lnTo>
                        <a:pt x="60" y="56"/>
                      </a:lnTo>
                      <a:lnTo>
                        <a:pt x="20" y="14"/>
                      </a:lnTo>
                      <a:lnTo>
                        <a:pt x="20" y="14"/>
                      </a:lnTo>
                      <a:lnTo>
                        <a:pt x="10" y="4"/>
                      </a:lnTo>
                      <a:lnTo>
                        <a:pt x="10" y="4"/>
                      </a:lnTo>
                      <a:lnTo>
                        <a:pt x="6" y="0"/>
                      </a:lnTo>
                      <a:lnTo>
                        <a:pt x="6" y="0"/>
                      </a:lnTo>
                      <a:lnTo>
                        <a:pt x="6" y="0"/>
                      </a:lnTo>
                      <a:lnTo>
                        <a:pt x="6" y="0"/>
                      </a:lnTo>
                      <a:lnTo>
                        <a:pt x="6" y="0"/>
                      </a:lnTo>
                      <a:lnTo>
                        <a:pt x="6" y="0"/>
                      </a:lnTo>
                      <a:lnTo>
                        <a:pt x="6" y="0"/>
                      </a:lnTo>
                      <a:lnTo>
                        <a:pt x="4" y="2"/>
                      </a:lnTo>
                      <a:lnTo>
                        <a:pt x="0" y="6"/>
                      </a:lnTo>
                      <a:lnTo>
                        <a:pt x="4" y="2"/>
                      </a:lnTo>
                      <a:lnTo>
                        <a:pt x="0" y="4"/>
                      </a:lnTo>
                      <a:lnTo>
                        <a:pt x="0" y="4"/>
                      </a:lnTo>
                      <a:lnTo>
                        <a:pt x="0" y="4"/>
                      </a:lnTo>
                      <a:lnTo>
                        <a:pt x="0" y="4"/>
                      </a:lnTo>
                      <a:lnTo>
                        <a:pt x="0" y="4"/>
                      </a:lnTo>
                      <a:lnTo>
                        <a:pt x="0" y="4"/>
                      </a:lnTo>
                      <a:lnTo>
                        <a:pt x="0" y="4"/>
                      </a:lnTo>
                      <a:lnTo>
                        <a:pt x="183" y="198"/>
                      </a:lnTo>
                      <a:lnTo>
                        <a:pt x="183" y="198"/>
                      </a:lnTo>
                      <a:lnTo>
                        <a:pt x="183" y="198"/>
                      </a:lnTo>
                      <a:lnTo>
                        <a:pt x="343" y="364"/>
                      </a:lnTo>
                      <a:lnTo>
                        <a:pt x="485" y="508"/>
                      </a:lnTo>
                      <a:lnTo>
                        <a:pt x="485" y="508"/>
                      </a:lnTo>
                      <a:lnTo>
                        <a:pt x="517" y="540"/>
                      </a:lnTo>
                      <a:lnTo>
                        <a:pt x="541" y="560"/>
                      </a:lnTo>
                      <a:lnTo>
                        <a:pt x="541" y="560"/>
                      </a:lnTo>
                      <a:lnTo>
                        <a:pt x="557" y="572"/>
                      </a:lnTo>
                      <a:lnTo>
                        <a:pt x="557" y="572"/>
                      </a:lnTo>
                      <a:lnTo>
                        <a:pt x="563" y="574"/>
                      </a:lnTo>
                      <a:lnTo>
                        <a:pt x="567" y="576"/>
                      </a:lnTo>
                      <a:lnTo>
                        <a:pt x="567" y="576"/>
                      </a:lnTo>
                      <a:lnTo>
                        <a:pt x="571" y="574"/>
                      </a:lnTo>
                      <a:lnTo>
                        <a:pt x="573" y="574"/>
                      </a:lnTo>
                      <a:lnTo>
                        <a:pt x="573" y="574"/>
                      </a:lnTo>
                      <a:lnTo>
                        <a:pt x="575" y="570"/>
                      </a:lnTo>
                      <a:lnTo>
                        <a:pt x="575" y="568"/>
                      </a:lnTo>
                      <a:lnTo>
                        <a:pt x="575" y="568"/>
                      </a:lnTo>
                      <a:lnTo>
                        <a:pt x="573" y="562"/>
                      </a:lnTo>
                      <a:lnTo>
                        <a:pt x="571" y="556"/>
                      </a:lnTo>
                      <a:lnTo>
                        <a:pt x="571" y="556"/>
                      </a:lnTo>
                      <a:lnTo>
                        <a:pt x="563" y="544"/>
                      </a:lnTo>
                      <a:lnTo>
                        <a:pt x="549" y="528"/>
                      </a:lnTo>
                      <a:lnTo>
                        <a:pt x="509" y="486"/>
                      </a:lnTo>
                      <a:lnTo>
                        <a:pt x="509" y="486"/>
                      </a:lnTo>
                      <a:lnTo>
                        <a:pt x="363" y="344"/>
                      </a:lnTo>
                      <a:lnTo>
                        <a:pt x="197" y="184"/>
                      </a:lnTo>
                      <a:lnTo>
                        <a:pt x="197" y="184"/>
                      </a:lnTo>
                      <a:lnTo>
                        <a:pt x="197" y="184"/>
                      </a:lnTo>
                      <a:lnTo>
                        <a:pt x="6" y="0"/>
                      </a:lnTo>
                      <a:lnTo>
                        <a:pt x="0" y="4"/>
                      </a:lnTo>
                      <a:lnTo>
                        <a:pt x="4" y="2"/>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62" name="Group 2261">
                <a:extLst>
                  <a:ext uri="{FF2B5EF4-FFF2-40B4-BE49-F238E27FC236}">
                    <a16:creationId xmlns="" xmlns:a16="http://schemas.microsoft.com/office/drawing/2014/main" id="{1354DB60-0A04-4F82-A39D-443E24E0A11E}"/>
                  </a:ext>
                </a:extLst>
              </p:cNvPr>
              <p:cNvGrpSpPr/>
              <p:nvPr/>
            </p:nvGrpSpPr>
            <p:grpSpPr>
              <a:xfrm>
                <a:off x="7703493" y="1716937"/>
                <a:ext cx="931646" cy="933267"/>
                <a:chOff x="13972089" y="1706082"/>
                <a:chExt cx="1134579" cy="1136552"/>
              </a:xfrm>
              <a:gradFill>
                <a:gsLst>
                  <a:gs pos="0">
                    <a:schemeClr val="accent3"/>
                  </a:gs>
                  <a:gs pos="100000">
                    <a:schemeClr val="bg1">
                      <a:alpha val="83000"/>
                    </a:schemeClr>
                  </a:gs>
                </a:gsLst>
                <a:lin ang="0" scaled="1"/>
              </a:gradFill>
            </p:grpSpPr>
            <p:sp>
              <p:nvSpPr>
                <p:cNvPr id="2263" name="Freeform 27">
                  <a:extLst>
                    <a:ext uri="{FF2B5EF4-FFF2-40B4-BE49-F238E27FC236}">
                      <a16:creationId xmlns="" xmlns:a16="http://schemas.microsoft.com/office/drawing/2014/main" id="{2B0DB95A-21C5-457F-8D81-066D83FED5B6}"/>
                    </a:ext>
                  </a:extLst>
                </p:cNvPr>
                <p:cNvSpPr>
                  <a:spLocks/>
                </p:cNvSpPr>
                <p:nvPr/>
              </p:nvSpPr>
              <p:spPr bwMode="auto">
                <a:xfrm>
                  <a:off x="14388319" y="2117345"/>
                  <a:ext cx="711997" cy="715764"/>
                </a:xfrm>
                <a:custGeom>
                  <a:avLst/>
                  <a:gdLst>
                    <a:gd name="T0" fmla="*/ 0 w 567"/>
                    <a:gd name="T1" fmla="*/ 0 h 570"/>
                    <a:gd name="T2" fmla="*/ 0 w 567"/>
                    <a:gd name="T3" fmla="*/ 0 h 570"/>
                    <a:gd name="T4" fmla="*/ 191 w 567"/>
                    <a:gd name="T5" fmla="*/ 184 h 570"/>
                    <a:gd name="T6" fmla="*/ 191 w 567"/>
                    <a:gd name="T7" fmla="*/ 184 h 570"/>
                    <a:gd name="T8" fmla="*/ 357 w 567"/>
                    <a:gd name="T9" fmla="*/ 344 h 570"/>
                    <a:gd name="T10" fmla="*/ 501 w 567"/>
                    <a:gd name="T11" fmla="*/ 486 h 570"/>
                    <a:gd name="T12" fmla="*/ 501 w 567"/>
                    <a:gd name="T13" fmla="*/ 486 h 570"/>
                    <a:gd name="T14" fmla="*/ 533 w 567"/>
                    <a:gd name="T15" fmla="*/ 520 h 570"/>
                    <a:gd name="T16" fmla="*/ 555 w 567"/>
                    <a:gd name="T17" fmla="*/ 544 h 570"/>
                    <a:gd name="T18" fmla="*/ 565 w 567"/>
                    <a:gd name="T19" fmla="*/ 560 h 570"/>
                    <a:gd name="T20" fmla="*/ 567 w 567"/>
                    <a:gd name="T21" fmla="*/ 566 h 570"/>
                    <a:gd name="T22" fmla="*/ 567 w 567"/>
                    <a:gd name="T23" fmla="*/ 568 h 570"/>
                    <a:gd name="T24" fmla="*/ 567 w 567"/>
                    <a:gd name="T25" fmla="*/ 568 h 570"/>
                    <a:gd name="T26" fmla="*/ 563 w 567"/>
                    <a:gd name="T27" fmla="*/ 570 h 570"/>
                    <a:gd name="T28" fmla="*/ 559 w 567"/>
                    <a:gd name="T29" fmla="*/ 568 h 570"/>
                    <a:gd name="T30" fmla="*/ 545 w 567"/>
                    <a:gd name="T31" fmla="*/ 558 h 570"/>
                    <a:gd name="T32" fmla="*/ 519 w 567"/>
                    <a:gd name="T33" fmla="*/ 538 h 570"/>
                    <a:gd name="T34" fmla="*/ 485 w 567"/>
                    <a:gd name="T35" fmla="*/ 504 h 570"/>
                    <a:gd name="T36" fmla="*/ 485 w 567"/>
                    <a:gd name="T37" fmla="*/ 504 h 570"/>
                    <a:gd name="T38" fmla="*/ 341 w 567"/>
                    <a:gd name="T39" fmla="*/ 358 h 570"/>
                    <a:gd name="T40" fmla="*/ 183 w 567"/>
                    <a:gd name="T41" fmla="*/ 194 h 570"/>
                    <a:gd name="T42" fmla="*/ 183 w 567"/>
                    <a:gd name="T43" fmla="*/ 194 h 570"/>
                    <a:gd name="T44" fmla="*/ 0 w 567"/>
                    <a:gd name="T45" fmla="*/ 0 h 570"/>
                    <a:gd name="T46" fmla="*/ 0 w 567"/>
                    <a:gd name="T4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7" h="570">
                      <a:moveTo>
                        <a:pt x="0" y="0"/>
                      </a:moveTo>
                      <a:lnTo>
                        <a:pt x="0" y="0"/>
                      </a:lnTo>
                      <a:lnTo>
                        <a:pt x="191" y="184"/>
                      </a:lnTo>
                      <a:lnTo>
                        <a:pt x="191" y="184"/>
                      </a:lnTo>
                      <a:lnTo>
                        <a:pt x="357" y="344"/>
                      </a:lnTo>
                      <a:lnTo>
                        <a:pt x="501" y="486"/>
                      </a:lnTo>
                      <a:lnTo>
                        <a:pt x="501" y="486"/>
                      </a:lnTo>
                      <a:lnTo>
                        <a:pt x="533" y="520"/>
                      </a:lnTo>
                      <a:lnTo>
                        <a:pt x="555" y="544"/>
                      </a:lnTo>
                      <a:lnTo>
                        <a:pt x="565" y="560"/>
                      </a:lnTo>
                      <a:lnTo>
                        <a:pt x="567" y="566"/>
                      </a:lnTo>
                      <a:lnTo>
                        <a:pt x="567" y="568"/>
                      </a:lnTo>
                      <a:lnTo>
                        <a:pt x="567" y="568"/>
                      </a:lnTo>
                      <a:lnTo>
                        <a:pt x="563" y="570"/>
                      </a:lnTo>
                      <a:lnTo>
                        <a:pt x="559" y="568"/>
                      </a:lnTo>
                      <a:lnTo>
                        <a:pt x="545" y="558"/>
                      </a:lnTo>
                      <a:lnTo>
                        <a:pt x="519" y="538"/>
                      </a:lnTo>
                      <a:lnTo>
                        <a:pt x="485" y="504"/>
                      </a:lnTo>
                      <a:lnTo>
                        <a:pt x="485" y="504"/>
                      </a:lnTo>
                      <a:lnTo>
                        <a:pt x="341" y="358"/>
                      </a:lnTo>
                      <a:lnTo>
                        <a:pt x="183" y="194"/>
                      </a:lnTo>
                      <a:lnTo>
                        <a:pt x="183" y="194"/>
                      </a:lnTo>
                      <a:lnTo>
                        <a:pt x="0" y="0"/>
                      </a:lnTo>
                      <a:lnTo>
                        <a:pt x="0" y="0"/>
                      </a:lnTo>
                      <a:close/>
                    </a:path>
                  </a:pathLst>
                </a:custGeom>
                <a:gradFill>
                  <a:gsLst>
                    <a:gs pos="16000">
                      <a:schemeClr val="accent4"/>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4" name="Freeform 28">
                  <a:extLst>
                    <a:ext uri="{FF2B5EF4-FFF2-40B4-BE49-F238E27FC236}">
                      <a16:creationId xmlns="" xmlns:a16="http://schemas.microsoft.com/office/drawing/2014/main" id="{67C3F094-AE32-4AB9-8E46-94D0AF4FBE19}"/>
                    </a:ext>
                  </a:extLst>
                </p:cNvPr>
                <p:cNvSpPr>
                  <a:spLocks/>
                </p:cNvSpPr>
                <p:nvPr/>
              </p:nvSpPr>
              <p:spPr bwMode="auto">
                <a:xfrm>
                  <a:off x="13972089" y="1706082"/>
                  <a:ext cx="1134579" cy="1136552"/>
                </a:xfrm>
                <a:custGeom>
                  <a:avLst/>
                  <a:gdLst>
                    <a:gd name="T0" fmla="*/ 0 w 575"/>
                    <a:gd name="T1" fmla="*/ 6 h 576"/>
                    <a:gd name="T2" fmla="*/ 193 w 575"/>
                    <a:gd name="T3" fmla="*/ 190 h 576"/>
                    <a:gd name="T4" fmla="*/ 193 w 575"/>
                    <a:gd name="T5" fmla="*/ 190 h 576"/>
                    <a:gd name="T6" fmla="*/ 503 w 575"/>
                    <a:gd name="T7" fmla="*/ 490 h 576"/>
                    <a:gd name="T8" fmla="*/ 533 w 575"/>
                    <a:gd name="T9" fmla="*/ 522 h 576"/>
                    <a:gd name="T10" fmla="*/ 553 w 575"/>
                    <a:gd name="T11" fmla="*/ 544 h 576"/>
                    <a:gd name="T12" fmla="*/ 563 w 575"/>
                    <a:gd name="T13" fmla="*/ 560 h 576"/>
                    <a:gd name="T14" fmla="*/ 567 w 575"/>
                    <a:gd name="T15" fmla="*/ 568 h 576"/>
                    <a:gd name="T16" fmla="*/ 567 w 575"/>
                    <a:gd name="T17" fmla="*/ 568 h 576"/>
                    <a:gd name="T18" fmla="*/ 569 w 575"/>
                    <a:gd name="T19" fmla="*/ 568 h 576"/>
                    <a:gd name="T20" fmla="*/ 569 w 575"/>
                    <a:gd name="T21" fmla="*/ 568 h 576"/>
                    <a:gd name="T22" fmla="*/ 567 w 575"/>
                    <a:gd name="T23" fmla="*/ 568 h 576"/>
                    <a:gd name="T24" fmla="*/ 567 w 575"/>
                    <a:gd name="T25" fmla="*/ 568 h 576"/>
                    <a:gd name="T26" fmla="*/ 567 w 575"/>
                    <a:gd name="T27" fmla="*/ 568 h 576"/>
                    <a:gd name="T28" fmla="*/ 569 w 575"/>
                    <a:gd name="T29" fmla="*/ 568 h 576"/>
                    <a:gd name="T30" fmla="*/ 567 w 575"/>
                    <a:gd name="T31" fmla="*/ 568 h 576"/>
                    <a:gd name="T32" fmla="*/ 561 w 575"/>
                    <a:gd name="T33" fmla="*/ 564 h 576"/>
                    <a:gd name="T34" fmla="*/ 551 w 575"/>
                    <a:gd name="T35" fmla="*/ 558 h 576"/>
                    <a:gd name="T36" fmla="*/ 491 w 575"/>
                    <a:gd name="T37" fmla="*/ 502 h 576"/>
                    <a:gd name="T38" fmla="*/ 349 w 575"/>
                    <a:gd name="T39" fmla="*/ 358 h 576"/>
                    <a:gd name="T40" fmla="*/ 189 w 575"/>
                    <a:gd name="T41" fmla="*/ 192 h 576"/>
                    <a:gd name="T42" fmla="*/ 60 w 575"/>
                    <a:gd name="T43" fmla="*/ 56 h 576"/>
                    <a:gd name="T44" fmla="*/ 20 w 575"/>
                    <a:gd name="T45" fmla="*/ 14 h 576"/>
                    <a:gd name="T46" fmla="*/ 10 w 575"/>
                    <a:gd name="T47" fmla="*/ 4 h 576"/>
                    <a:gd name="T48" fmla="*/ 6 w 575"/>
                    <a:gd name="T49" fmla="*/ 0 h 576"/>
                    <a:gd name="T50" fmla="*/ 6 w 575"/>
                    <a:gd name="T51" fmla="*/ 0 h 576"/>
                    <a:gd name="T52" fmla="*/ 6 w 575"/>
                    <a:gd name="T53" fmla="*/ 0 h 576"/>
                    <a:gd name="T54" fmla="*/ 6 w 575"/>
                    <a:gd name="T55" fmla="*/ 0 h 576"/>
                    <a:gd name="T56" fmla="*/ 0 w 575"/>
                    <a:gd name="T57" fmla="*/ 6 h 576"/>
                    <a:gd name="T58" fmla="*/ 0 w 575"/>
                    <a:gd name="T59" fmla="*/ 4 h 576"/>
                    <a:gd name="T60" fmla="*/ 0 w 575"/>
                    <a:gd name="T61" fmla="*/ 4 h 576"/>
                    <a:gd name="T62" fmla="*/ 0 w 575"/>
                    <a:gd name="T63" fmla="*/ 4 h 576"/>
                    <a:gd name="T64" fmla="*/ 0 w 575"/>
                    <a:gd name="T65" fmla="*/ 4 h 576"/>
                    <a:gd name="T66" fmla="*/ 183 w 575"/>
                    <a:gd name="T67" fmla="*/ 198 h 576"/>
                    <a:gd name="T68" fmla="*/ 343 w 575"/>
                    <a:gd name="T69" fmla="*/ 364 h 576"/>
                    <a:gd name="T70" fmla="*/ 485 w 575"/>
                    <a:gd name="T71" fmla="*/ 508 h 576"/>
                    <a:gd name="T72" fmla="*/ 541 w 575"/>
                    <a:gd name="T73" fmla="*/ 560 h 576"/>
                    <a:gd name="T74" fmla="*/ 557 w 575"/>
                    <a:gd name="T75" fmla="*/ 572 h 576"/>
                    <a:gd name="T76" fmla="*/ 563 w 575"/>
                    <a:gd name="T77" fmla="*/ 574 h 576"/>
                    <a:gd name="T78" fmla="*/ 567 w 575"/>
                    <a:gd name="T79" fmla="*/ 576 h 576"/>
                    <a:gd name="T80" fmla="*/ 573 w 575"/>
                    <a:gd name="T81" fmla="*/ 574 h 576"/>
                    <a:gd name="T82" fmla="*/ 575 w 575"/>
                    <a:gd name="T83" fmla="*/ 570 h 576"/>
                    <a:gd name="T84" fmla="*/ 575 w 575"/>
                    <a:gd name="T85" fmla="*/ 568 h 576"/>
                    <a:gd name="T86" fmla="*/ 571 w 575"/>
                    <a:gd name="T87" fmla="*/ 556 h 576"/>
                    <a:gd name="T88" fmla="*/ 563 w 575"/>
                    <a:gd name="T89" fmla="*/ 544 h 576"/>
                    <a:gd name="T90" fmla="*/ 509 w 575"/>
                    <a:gd name="T91" fmla="*/ 486 h 576"/>
                    <a:gd name="T92" fmla="*/ 363 w 575"/>
                    <a:gd name="T93" fmla="*/ 344 h 576"/>
                    <a:gd name="T94" fmla="*/ 197 w 575"/>
                    <a:gd name="T95" fmla="*/ 184 h 576"/>
                    <a:gd name="T96" fmla="*/ 6 w 575"/>
                    <a:gd name="T97" fmla="*/ 0 h 576"/>
                    <a:gd name="T98" fmla="*/ 4 w 575"/>
                    <a:gd name="T99" fmla="*/ 2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5" h="576">
                      <a:moveTo>
                        <a:pt x="4" y="2"/>
                      </a:moveTo>
                      <a:lnTo>
                        <a:pt x="0" y="6"/>
                      </a:lnTo>
                      <a:lnTo>
                        <a:pt x="0" y="6"/>
                      </a:lnTo>
                      <a:lnTo>
                        <a:pt x="193" y="190"/>
                      </a:lnTo>
                      <a:lnTo>
                        <a:pt x="193" y="190"/>
                      </a:lnTo>
                      <a:lnTo>
                        <a:pt x="193" y="190"/>
                      </a:lnTo>
                      <a:lnTo>
                        <a:pt x="357" y="348"/>
                      </a:lnTo>
                      <a:lnTo>
                        <a:pt x="503" y="490"/>
                      </a:lnTo>
                      <a:lnTo>
                        <a:pt x="503" y="490"/>
                      </a:lnTo>
                      <a:lnTo>
                        <a:pt x="533" y="522"/>
                      </a:lnTo>
                      <a:lnTo>
                        <a:pt x="553" y="544"/>
                      </a:lnTo>
                      <a:lnTo>
                        <a:pt x="553" y="544"/>
                      </a:lnTo>
                      <a:lnTo>
                        <a:pt x="563" y="560"/>
                      </a:lnTo>
                      <a:lnTo>
                        <a:pt x="563" y="560"/>
                      </a:lnTo>
                      <a:lnTo>
                        <a:pt x="567"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7" y="568"/>
                      </a:lnTo>
                      <a:lnTo>
                        <a:pt x="567" y="568"/>
                      </a:lnTo>
                      <a:lnTo>
                        <a:pt x="561" y="564"/>
                      </a:lnTo>
                      <a:lnTo>
                        <a:pt x="561" y="564"/>
                      </a:lnTo>
                      <a:lnTo>
                        <a:pt x="551" y="558"/>
                      </a:lnTo>
                      <a:lnTo>
                        <a:pt x="535" y="544"/>
                      </a:lnTo>
                      <a:lnTo>
                        <a:pt x="491" y="502"/>
                      </a:lnTo>
                      <a:lnTo>
                        <a:pt x="491" y="502"/>
                      </a:lnTo>
                      <a:lnTo>
                        <a:pt x="349" y="358"/>
                      </a:lnTo>
                      <a:lnTo>
                        <a:pt x="189" y="192"/>
                      </a:lnTo>
                      <a:lnTo>
                        <a:pt x="189" y="192"/>
                      </a:lnTo>
                      <a:lnTo>
                        <a:pt x="189" y="192"/>
                      </a:lnTo>
                      <a:lnTo>
                        <a:pt x="60" y="56"/>
                      </a:lnTo>
                      <a:lnTo>
                        <a:pt x="60" y="56"/>
                      </a:lnTo>
                      <a:lnTo>
                        <a:pt x="20" y="14"/>
                      </a:lnTo>
                      <a:lnTo>
                        <a:pt x="20" y="14"/>
                      </a:lnTo>
                      <a:lnTo>
                        <a:pt x="10" y="4"/>
                      </a:lnTo>
                      <a:lnTo>
                        <a:pt x="10" y="4"/>
                      </a:lnTo>
                      <a:lnTo>
                        <a:pt x="6" y="0"/>
                      </a:lnTo>
                      <a:lnTo>
                        <a:pt x="6" y="0"/>
                      </a:lnTo>
                      <a:lnTo>
                        <a:pt x="6" y="0"/>
                      </a:lnTo>
                      <a:lnTo>
                        <a:pt x="6" y="0"/>
                      </a:lnTo>
                      <a:lnTo>
                        <a:pt x="6" y="0"/>
                      </a:lnTo>
                      <a:lnTo>
                        <a:pt x="6" y="0"/>
                      </a:lnTo>
                      <a:lnTo>
                        <a:pt x="6" y="0"/>
                      </a:lnTo>
                      <a:lnTo>
                        <a:pt x="4" y="2"/>
                      </a:lnTo>
                      <a:lnTo>
                        <a:pt x="0" y="6"/>
                      </a:lnTo>
                      <a:lnTo>
                        <a:pt x="4" y="2"/>
                      </a:lnTo>
                      <a:lnTo>
                        <a:pt x="0" y="4"/>
                      </a:lnTo>
                      <a:lnTo>
                        <a:pt x="0" y="4"/>
                      </a:lnTo>
                      <a:lnTo>
                        <a:pt x="0" y="4"/>
                      </a:lnTo>
                      <a:lnTo>
                        <a:pt x="0" y="4"/>
                      </a:lnTo>
                      <a:lnTo>
                        <a:pt x="0" y="4"/>
                      </a:lnTo>
                      <a:lnTo>
                        <a:pt x="0" y="4"/>
                      </a:lnTo>
                      <a:lnTo>
                        <a:pt x="0" y="4"/>
                      </a:lnTo>
                      <a:lnTo>
                        <a:pt x="183" y="198"/>
                      </a:lnTo>
                      <a:lnTo>
                        <a:pt x="183" y="198"/>
                      </a:lnTo>
                      <a:lnTo>
                        <a:pt x="183" y="198"/>
                      </a:lnTo>
                      <a:lnTo>
                        <a:pt x="343" y="364"/>
                      </a:lnTo>
                      <a:lnTo>
                        <a:pt x="485" y="508"/>
                      </a:lnTo>
                      <a:lnTo>
                        <a:pt x="485" y="508"/>
                      </a:lnTo>
                      <a:lnTo>
                        <a:pt x="517" y="540"/>
                      </a:lnTo>
                      <a:lnTo>
                        <a:pt x="541" y="560"/>
                      </a:lnTo>
                      <a:lnTo>
                        <a:pt x="541" y="560"/>
                      </a:lnTo>
                      <a:lnTo>
                        <a:pt x="557" y="572"/>
                      </a:lnTo>
                      <a:lnTo>
                        <a:pt x="557" y="572"/>
                      </a:lnTo>
                      <a:lnTo>
                        <a:pt x="563" y="574"/>
                      </a:lnTo>
                      <a:lnTo>
                        <a:pt x="567" y="576"/>
                      </a:lnTo>
                      <a:lnTo>
                        <a:pt x="567" y="576"/>
                      </a:lnTo>
                      <a:lnTo>
                        <a:pt x="571" y="574"/>
                      </a:lnTo>
                      <a:lnTo>
                        <a:pt x="573" y="574"/>
                      </a:lnTo>
                      <a:lnTo>
                        <a:pt x="573" y="574"/>
                      </a:lnTo>
                      <a:lnTo>
                        <a:pt x="575" y="570"/>
                      </a:lnTo>
                      <a:lnTo>
                        <a:pt x="575" y="568"/>
                      </a:lnTo>
                      <a:lnTo>
                        <a:pt x="575" y="568"/>
                      </a:lnTo>
                      <a:lnTo>
                        <a:pt x="573" y="562"/>
                      </a:lnTo>
                      <a:lnTo>
                        <a:pt x="571" y="556"/>
                      </a:lnTo>
                      <a:lnTo>
                        <a:pt x="571" y="556"/>
                      </a:lnTo>
                      <a:lnTo>
                        <a:pt x="563" y="544"/>
                      </a:lnTo>
                      <a:lnTo>
                        <a:pt x="549" y="528"/>
                      </a:lnTo>
                      <a:lnTo>
                        <a:pt x="509" y="486"/>
                      </a:lnTo>
                      <a:lnTo>
                        <a:pt x="509" y="486"/>
                      </a:lnTo>
                      <a:lnTo>
                        <a:pt x="363" y="344"/>
                      </a:lnTo>
                      <a:lnTo>
                        <a:pt x="197" y="184"/>
                      </a:lnTo>
                      <a:lnTo>
                        <a:pt x="197" y="184"/>
                      </a:lnTo>
                      <a:lnTo>
                        <a:pt x="197" y="184"/>
                      </a:lnTo>
                      <a:lnTo>
                        <a:pt x="6" y="0"/>
                      </a:lnTo>
                      <a:lnTo>
                        <a:pt x="0" y="4"/>
                      </a:lnTo>
                      <a:lnTo>
                        <a:pt x="4" y="2"/>
                      </a:lnTo>
                      <a:close/>
                    </a:path>
                  </a:pathLst>
                </a:custGeom>
                <a:gradFill>
                  <a:gsLst>
                    <a:gs pos="16000">
                      <a:schemeClr val="accent4"/>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267" name="Group 2266">
              <a:extLst>
                <a:ext uri="{FF2B5EF4-FFF2-40B4-BE49-F238E27FC236}">
                  <a16:creationId xmlns="" xmlns:a16="http://schemas.microsoft.com/office/drawing/2014/main" id="{1CDDFEEA-B440-4562-BF5F-D8FFEF315199}"/>
                </a:ext>
              </a:extLst>
            </p:cNvPr>
            <p:cNvGrpSpPr/>
            <p:nvPr/>
          </p:nvGrpSpPr>
          <p:grpSpPr>
            <a:xfrm>
              <a:off x="8746351" y="1046059"/>
              <a:ext cx="1186549" cy="1188611"/>
              <a:chOff x="6940264" y="958289"/>
              <a:chExt cx="1706754" cy="1709721"/>
            </a:xfrm>
          </p:grpSpPr>
          <p:grpSp>
            <p:nvGrpSpPr>
              <p:cNvPr id="2268" name="Group 2267">
                <a:extLst>
                  <a:ext uri="{FF2B5EF4-FFF2-40B4-BE49-F238E27FC236}">
                    <a16:creationId xmlns="" xmlns:a16="http://schemas.microsoft.com/office/drawing/2014/main" id="{EE8D806F-4EE6-4DA9-BFCE-D34925B47F10}"/>
                  </a:ext>
                </a:extLst>
              </p:cNvPr>
              <p:cNvGrpSpPr/>
              <p:nvPr/>
            </p:nvGrpSpPr>
            <p:grpSpPr>
              <a:xfrm>
                <a:off x="6940264" y="958289"/>
                <a:ext cx="1706754" cy="1709721"/>
                <a:chOff x="14193867" y="1928234"/>
                <a:chExt cx="912813" cy="914400"/>
              </a:xfrm>
              <a:solidFill>
                <a:srgbClr val="2409B6"/>
              </a:solidFill>
            </p:grpSpPr>
            <p:sp>
              <p:nvSpPr>
                <p:cNvPr id="2272" name="Freeform 27">
                  <a:extLst>
                    <a:ext uri="{FF2B5EF4-FFF2-40B4-BE49-F238E27FC236}">
                      <a16:creationId xmlns="" xmlns:a16="http://schemas.microsoft.com/office/drawing/2014/main" id="{16FBE2D3-613C-4F4F-BC57-1982CD143283}"/>
                    </a:ext>
                  </a:extLst>
                </p:cNvPr>
                <p:cNvSpPr>
                  <a:spLocks/>
                </p:cNvSpPr>
                <p:nvPr/>
              </p:nvSpPr>
              <p:spPr bwMode="auto">
                <a:xfrm>
                  <a:off x="14200215" y="1928234"/>
                  <a:ext cx="900113" cy="904875"/>
                </a:xfrm>
                <a:custGeom>
                  <a:avLst/>
                  <a:gdLst>
                    <a:gd name="T0" fmla="*/ 0 w 567"/>
                    <a:gd name="T1" fmla="*/ 0 h 570"/>
                    <a:gd name="T2" fmla="*/ 0 w 567"/>
                    <a:gd name="T3" fmla="*/ 0 h 570"/>
                    <a:gd name="T4" fmla="*/ 191 w 567"/>
                    <a:gd name="T5" fmla="*/ 184 h 570"/>
                    <a:gd name="T6" fmla="*/ 191 w 567"/>
                    <a:gd name="T7" fmla="*/ 184 h 570"/>
                    <a:gd name="T8" fmla="*/ 357 w 567"/>
                    <a:gd name="T9" fmla="*/ 344 h 570"/>
                    <a:gd name="T10" fmla="*/ 501 w 567"/>
                    <a:gd name="T11" fmla="*/ 486 h 570"/>
                    <a:gd name="T12" fmla="*/ 501 w 567"/>
                    <a:gd name="T13" fmla="*/ 486 h 570"/>
                    <a:gd name="T14" fmla="*/ 533 w 567"/>
                    <a:gd name="T15" fmla="*/ 520 h 570"/>
                    <a:gd name="T16" fmla="*/ 555 w 567"/>
                    <a:gd name="T17" fmla="*/ 544 h 570"/>
                    <a:gd name="T18" fmla="*/ 565 w 567"/>
                    <a:gd name="T19" fmla="*/ 560 h 570"/>
                    <a:gd name="T20" fmla="*/ 567 w 567"/>
                    <a:gd name="T21" fmla="*/ 566 h 570"/>
                    <a:gd name="T22" fmla="*/ 567 w 567"/>
                    <a:gd name="T23" fmla="*/ 568 h 570"/>
                    <a:gd name="T24" fmla="*/ 567 w 567"/>
                    <a:gd name="T25" fmla="*/ 568 h 570"/>
                    <a:gd name="T26" fmla="*/ 563 w 567"/>
                    <a:gd name="T27" fmla="*/ 570 h 570"/>
                    <a:gd name="T28" fmla="*/ 559 w 567"/>
                    <a:gd name="T29" fmla="*/ 568 h 570"/>
                    <a:gd name="T30" fmla="*/ 545 w 567"/>
                    <a:gd name="T31" fmla="*/ 558 h 570"/>
                    <a:gd name="T32" fmla="*/ 519 w 567"/>
                    <a:gd name="T33" fmla="*/ 538 h 570"/>
                    <a:gd name="T34" fmla="*/ 485 w 567"/>
                    <a:gd name="T35" fmla="*/ 504 h 570"/>
                    <a:gd name="T36" fmla="*/ 485 w 567"/>
                    <a:gd name="T37" fmla="*/ 504 h 570"/>
                    <a:gd name="T38" fmla="*/ 341 w 567"/>
                    <a:gd name="T39" fmla="*/ 358 h 570"/>
                    <a:gd name="T40" fmla="*/ 183 w 567"/>
                    <a:gd name="T41" fmla="*/ 194 h 570"/>
                    <a:gd name="T42" fmla="*/ 183 w 567"/>
                    <a:gd name="T43" fmla="*/ 194 h 570"/>
                    <a:gd name="T44" fmla="*/ 0 w 567"/>
                    <a:gd name="T45" fmla="*/ 0 h 570"/>
                    <a:gd name="T46" fmla="*/ 0 w 567"/>
                    <a:gd name="T4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7" h="570">
                      <a:moveTo>
                        <a:pt x="0" y="0"/>
                      </a:moveTo>
                      <a:lnTo>
                        <a:pt x="0" y="0"/>
                      </a:lnTo>
                      <a:lnTo>
                        <a:pt x="191" y="184"/>
                      </a:lnTo>
                      <a:lnTo>
                        <a:pt x="191" y="184"/>
                      </a:lnTo>
                      <a:lnTo>
                        <a:pt x="357" y="344"/>
                      </a:lnTo>
                      <a:lnTo>
                        <a:pt x="501" y="486"/>
                      </a:lnTo>
                      <a:lnTo>
                        <a:pt x="501" y="486"/>
                      </a:lnTo>
                      <a:lnTo>
                        <a:pt x="533" y="520"/>
                      </a:lnTo>
                      <a:lnTo>
                        <a:pt x="555" y="544"/>
                      </a:lnTo>
                      <a:lnTo>
                        <a:pt x="565" y="560"/>
                      </a:lnTo>
                      <a:lnTo>
                        <a:pt x="567" y="566"/>
                      </a:lnTo>
                      <a:lnTo>
                        <a:pt x="567" y="568"/>
                      </a:lnTo>
                      <a:lnTo>
                        <a:pt x="567" y="568"/>
                      </a:lnTo>
                      <a:lnTo>
                        <a:pt x="563" y="570"/>
                      </a:lnTo>
                      <a:lnTo>
                        <a:pt x="559" y="568"/>
                      </a:lnTo>
                      <a:lnTo>
                        <a:pt x="545" y="558"/>
                      </a:lnTo>
                      <a:lnTo>
                        <a:pt x="519" y="538"/>
                      </a:lnTo>
                      <a:lnTo>
                        <a:pt x="485" y="504"/>
                      </a:lnTo>
                      <a:lnTo>
                        <a:pt x="485" y="504"/>
                      </a:lnTo>
                      <a:lnTo>
                        <a:pt x="341" y="358"/>
                      </a:lnTo>
                      <a:lnTo>
                        <a:pt x="183" y="194"/>
                      </a:lnTo>
                      <a:lnTo>
                        <a:pt x="183" y="194"/>
                      </a:lnTo>
                      <a:lnTo>
                        <a:pt x="0" y="0"/>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73" name="Freeform 28">
                  <a:extLst>
                    <a:ext uri="{FF2B5EF4-FFF2-40B4-BE49-F238E27FC236}">
                      <a16:creationId xmlns="" xmlns:a16="http://schemas.microsoft.com/office/drawing/2014/main" id="{582AC14F-0434-4DA0-8124-B4B80E667858}"/>
                    </a:ext>
                  </a:extLst>
                </p:cNvPr>
                <p:cNvSpPr>
                  <a:spLocks/>
                </p:cNvSpPr>
                <p:nvPr/>
              </p:nvSpPr>
              <p:spPr bwMode="auto">
                <a:xfrm>
                  <a:off x="14193867" y="1928234"/>
                  <a:ext cx="912813" cy="914400"/>
                </a:xfrm>
                <a:custGeom>
                  <a:avLst/>
                  <a:gdLst>
                    <a:gd name="T0" fmla="*/ 0 w 575"/>
                    <a:gd name="T1" fmla="*/ 6 h 576"/>
                    <a:gd name="T2" fmla="*/ 193 w 575"/>
                    <a:gd name="T3" fmla="*/ 190 h 576"/>
                    <a:gd name="T4" fmla="*/ 193 w 575"/>
                    <a:gd name="T5" fmla="*/ 190 h 576"/>
                    <a:gd name="T6" fmla="*/ 503 w 575"/>
                    <a:gd name="T7" fmla="*/ 490 h 576"/>
                    <a:gd name="T8" fmla="*/ 533 w 575"/>
                    <a:gd name="T9" fmla="*/ 522 h 576"/>
                    <a:gd name="T10" fmla="*/ 553 w 575"/>
                    <a:gd name="T11" fmla="*/ 544 h 576"/>
                    <a:gd name="T12" fmla="*/ 563 w 575"/>
                    <a:gd name="T13" fmla="*/ 560 h 576"/>
                    <a:gd name="T14" fmla="*/ 567 w 575"/>
                    <a:gd name="T15" fmla="*/ 568 h 576"/>
                    <a:gd name="T16" fmla="*/ 567 w 575"/>
                    <a:gd name="T17" fmla="*/ 568 h 576"/>
                    <a:gd name="T18" fmla="*/ 569 w 575"/>
                    <a:gd name="T19" fmla="*/ 568 h 576"/>
                    <a:gd name="T20" fmla="*/ 569 w 575"/>
                    <a:gd name="T21" fmla="*/ 568 h 576"/>
                    <a:gd name="T22" fmla="*/ 567 w 575"/>
                    <a:gd name="T23" fmla="*/ 568 h 576"/>
                    <a:gd name="T24" fmla="*/ 567 w 575"/>
                    <a:gd name="T25" fmla="*/ 568 h 576"/>
                    <a:gd name="T26" fmla="*/ 567 w 575"/>
                    <a:gd name="T27" fmla="*/ 568 h 576"/>
                    <a:gd name="T28" fmla="*/ 569 w 575"/>
                    <a:gd name="T29" fmla="*/ 568 h 576"/>
                    <a:gd name="T30" fmla="*/ 567 w 575"/>
                    <a:gd name="T31" fmla="*/ 568 h 576"/>
                    <a:gd name="T32" fmla="*/ 561 w 575"/>
                    <a:gd name="T33" fmla="*/ 564 h 576"/>
                    <a:gd name="T34" fmla="*/ 551 w 575"/>
                    <a:gd name="T35" fmla="*/ 558 h 576"/>
                    <a:gd name="T36" fmla="*/ 491 w 575"/>
                    <a:gd name="T37" fmla="*/ 502 h 576"/>
                    <a:gd name="T38" fmla="*/ 349 w 575"/>
                    <a:gd name="T39" fmla="*/ 358 h 576"/>
                    <a:gd name="T40" fmla="*/ 189 w 575"/>
                    <a:gd name="T41" fmla="*/ 192 h 576"/>
                    <a:gd name="T42" fmla="*/ 60 w 575"/>
                    <a:gd name="T43" fmla="*/ 56 h 576"/>
                    <a:gd name="T44" fmla="*/ 20 w 575"/>
                    <a:gd name="T45" fmla="*/ 14 h 576"/>
                    <a:gd name="T46" fmla="*/ 10 w 575"/>
                    <a:gd name="T47" fmla="*/ 4 h 576"/>
                    <a:gd name="T48" fmla="*/ 6 w 575"/>
                    <a:gd name="T49" fmla="*/ 0 h 576"/>
                    <a:gd name="T50" fmla="*/ 6 w 575"/>
                    <a:gd name="T51" fmla="*/ 0 h 576"/>
                    <a:gd name="T52" fmla="*/ 6 w 575"/>
                    <a:gd name="T53" fmla="*/ 0 h 576"/>
                    <a:gd name="T54" fmla="*/ 6 w 575"/>
                    <a:gd name="T55" fmla="*/ 0 h 576"/>
                    <a:gd name="T56" fmla="*/ 0 w 575"/>
                    <a:gd name="T57" fmla="*/ 6 h 576"/>
                    <a:gd name="T58" fmla="*/ 0 w 575"/>
                    <a:gd name="T59" fmla="*/ 4 h 576"/>
                    <a:gd name="T60" fmla="*/ 0 w 575"/>
                    <a:gd name="T61" fmla="*/ 4 h 576"/>
                    <a:gd name="T62" fmla="*/ 0 w 575"/>
                    <a:gd name="T63" fmla="*/ 4 h 576"/>
                    <a:gd name="T64" fmla="*/ 0 w 575"/>
                    <a:gd name="T65" fmla="*/ 4 h 576"/>
                    <a:gd name="T66" fmla="*/ 183 w 575"/>
                    <a:gd name="T67" fmla="*/ 198 h 576"/>
                    <a:gd name="T68" fmla="*/ 343 w 575"/>
                    <a:gd name="T69" fmla="*/ 364 h 576"/>
                    <a:gd name="T70" fmla="*/ 485 w 575"/>
                    <a:gd name="T71" fmla="*/ 508 h 576"/>
                    <a:gd name="T72" fmla="*/ 541 w 575"/>
                    <a:gd name="T73" fmla="*/ 560 h 576"/>
                    <a:gd name="T74" fmla="*/ 557 w 575"/>
                    <a:gd name="T75" fmla="*/ 572 h 576"/>
                    <a:gd name="T76" fmla="*/ 563 w 575"/>
                    <a:gd name="T77" fmla="*/ 574 h 576"/>
                    <a:gd name="T78" fmla="*/ 567 w 575"/>
                    <a:gd name="T79" fmla="*/ 576 h 576"/>
                    <a:gd name="T80" fmla="*/ 573 w 575"/>
                    <a:gd name="T81" fmla="*/ 574 h 576"/>
                    <a:gd name="T82" fmla="*/ 575 w 575"/>
                    <a:gd name="T83" fmla="*/ 570 h 576"/>
                    <a:gd name="T84" fmla="*/ 575 w 575"/>
                    <a:gd name="T85" fmla="*/ 568 h 576"/>
                    <a:gd name="T86" fmla="*/ 571 w 575"/>
                    <a:gd name="T87" fmla="*/ 556 h 576"/>
                    <a:gd name="T88" fmla="*/ 563 w 575"/>
                    <a:gd name="T89" fmla="*/ 544 h 576"/>
                    <a:gd name="T90" fmla="*/ 509 w 575"/>
                    <a:gd name="T91" fmla="*/ 486 h 576"/>
                    <a:gd name="T92" fmla="*/ 363 w 575"/>
                    <a:gd name="T93" fmla="*/ 344 h 576"/>
                    <a:gd name="T94" fmla="*/ 197 w 575"/>
                    <a:gd name="T95" fmla="*/ 184 h 576"/>
                    <a:gd name="T96" fmla="*/ 6 w 575"/>
                    <a:gd name="T97" fmla="*/ 0 h 576"/>
                    <a:gd name="T98" fmla="*/ 4 w 575"/>
                    <a:gd name="T99" fmla="*/ 2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5" h="576">
                      <a:moveTo>
                        <a:pt x="4" y="2"/>
                      </a:moveTo>
                      <a:lnTo>
                        <a:pt x="0" y="6"/>
                      </a:lnTo>
                      <a:lnTo>
                        <a:pt x="0" y="6"/>
                      </a:lnTo>
                      <a:lnTo>
                        <a:pt x="193" y="190"/>
                      </a:lnTo>
                      <a:lnTo>
                        <a:pt x="193" y="190"/>
                      </a:lnTo>
                      <a:lnTo>
                        <a:pt x="193" y="190"/>
                      </a:lnTo>
                      <a:lnTo>
                        <a:pt x="357" y="348"/>
                      </a:lnTo>
                      <a:lnTo>
                        <a:pt x="503" y="490"/>
                      </a:lnTo>
                      <a:lnTo>
                        <a:pt x="503" y="490"/>
                      </a:lnTo>
                      <a:lnTo>
                        <a:pt x="533" y="522"/>
                      </a:lnTo>
                      <a:lnTo>
                        <a:pt x="553" y="544"/>
                      </a:lnTo>
                      <a:lnTo>
                        <a:pt x="553" y="544"/>
                      </a:lnTo>
                      <a:lnTo>
                        <a:pt x="563" y="560"/>
                      </a:lnTo>
                      <a:lnTo>
                        <a:pt x="563" y="560"/>
                      </a:lnTo>
                      <a:lnTo>
                        <a:pt x="567"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7" y="568"/>
                      </a:lnTo>
                      <a:lnTo>
                        <a:pt x="567" y="568"/>
                      </a:lnTo>
                      <a:lnTo>
                        <a:pt x="561" y="564"/>
                      </a:lnTo>
                      <a:lnTo>
                        <a:pt x="561" y="564"/>
                      </a:lnTo>
                      <a:lnTo>
                        <a:pt x="551" y="558"/>
                      </a:lnTo>
                      <a:lnTo>
                        <a:pt x="535" y="544"/>
                      </a:lnTo>
                      <a:lnTo>
                        <a:pt x="491" y="502"/>
                      </a:lnTo>
                      <a:lnTo>
                        <a:pt x="491" y="502"/>
                      </a:lnTo>
                      <a:lnTo>
                        <a:pt x="349" y="358"/>
                      </a:lnTo>
                      <a:lnTo>
                        <a:pt x="189" y="192"/>
                      </a:lnTo>
                      <a:lnTo>
                        <a:pt x="189" y="192"/>
                      </a:lnTo>
                      <a:lnTo>
                        <a:pt x="189" y="192"/>
                      </a:lnTo>
                      <a:lnTo>
                        <a:pt x="60" y="56"/>
                      </a:lnTo>
                      <a:lnTo>
                        <a:pt x="60" y="56"/>
                      </a:lnTo>
                      <a:lnTo>
                        <a:pt x="20" y="14"/>
                      </a:lnTo>
                      <a:lnTo>
                        <a:pt x="20" y="14"/>
                      </a:lnTo>
                      <a:lnTo>
                        <a:pt x="10" y="4"/>
                      </a:lnTo>
                      <a:lnTo>
                        <a:pt x="10" y="4"/>
                      </a:lnTo>
                      <a:lnTo>
                        <a:pt x="6" y="0"/>
                      </a:lnTo>
                      <a:lnTo>
                        <a:pt x="6" y="0"/>
                      </a:lnTo>
                      <a:lnTo>
                        <a:pt x="6" y="0"/>
                      </a:lnTo>
                      <a:lnTo>
                        <a:pt x="6" y="0"/>
                      </a:lnTo>
                      <a:lnTo>
                        <a:pt x="6" y="0"/>
                      </a:lnTo>
                      <a:lnTo>
                        <a:pt x="6" y="0"/>
                      </a:lnTo>
                      <a:lnTo>
                        <a:pt x="6" y="0"/>
                      </a:lnTo>
                      <a:lnTo>
                        <a:pt x="4" y="2"/>
                      </a:lnTo>
                      <a:lnTo>
                        <a:pt x="0" y="6"/>
                      </a:lnTo>
                      <a:lnTo>
                        <a:pt x="4" y="2"/>
                      </a:lnTo>
                      <a:lnTo>
                        <a:pt x="0" y="4"/>
                      </a:lnTo>
                      <a:lnTo>
                        <a:pt x="0" y="4"/>
                      </a:lnTo>
                      <a:lnTo>
                        <a:pt x="0" y="4"/>
                      </a:lnTo>
                      <a:lnTo>
                        <a:pt x="0" y="4"/>
                      </a:lnTo>
                      <a:lnTo>
                        <a:pt x="0" y="4"/>
                      </a:lnTo>
                      <a:lnTo>
                        <a:pt x="0" y="4"/>
                      </a:lnTo>
                      <a:lnTo>
                        <a:pt x="0" y="4"/>
                      </a:lnTo>
                      <a:lnTo>
                        <a:pt x="183" y="198"/>
                      </a:lnTo>
                      <a:lnTo>
                        <a:pt x="183" y="198"/>
                      </a:lnTo>
                      <a:lnTo>
                        <a:pt x="183" y="198"/>
                      </a:lnTo>
                      <a:lnTo>
                        <a:pt x="343" y="364"/>
                      </a:lnTo>
                      <a:lnTo>
                        <a:pt x="485" y="508"/>
                      </a:lnTo>
                      <a:lnTo>
                        <a:pt x="485" y="508"/>
                      </a:lnTo>
                      <a:lnTo>
                        <a:pt x="517" y="540"/>
                      </a:lnTo>
                      <a:lnTo>
                        <a:pt x="541" y="560"/>
                      </a:lnTo>
                      <a:lnTo>
                        <a:pt x="541" y="560"/>
                      </a:lnTo>
                      <a:lnTo>
                        <a:pt x="557" y="572"/>
                      </a:lnTo>
                      <a:lnTo>
                        <a:pt x="557" y="572"/>
                      </a:lnTo>
                      <a:lnTo>
                        <a:pt x="563" y="574"/>
                      </a:lnTo>
                      <a:lnTo>
                        <a:pt x="567" y="576"/>
                      </a:lnTo>
                      <a:lnTo>
                        <a:pt x="567" y="576"/>
                      </a:lnTo>
                      <a:lnTo>
                        <a:pt x="571" y="574"/>
                      </a:lnTo>
                      <a:lnTo>
                        <a:pt x="573" y="574"/>
                      </a:lnTo>
                      <a:lnTo>
                        <a:pt x="573" y="574"/>
                      </a:lnTo>
                      <a:lnTo>
                        <a:pt x="575" y="570"/>
                      </a:lnTo>
                      <a:lnTo>
                        <a:pt x="575" y="568"/>
                      </a:lnTo>
                      <a:lnTo>
                        <a:pt x="575" y="568"/>
                      </a:lnTo>
                      <a:lnTo>
                        <a:pt x="573" y="562"/>
                      </a:lnTo>
                      <a:lnTo>
                        <a:pt x="571" y="556"/>
                      </a:lnTo>
                      <a:lnTo>
                        <a:pt x="571" y="556"/>
                      </a:lnTo>
                      <a:lnTo>
                        <a:pt x="563" y="544"/>
                      </a:lnTo>
                      <a:lnTo>
                        <a:pt x="549" y="528"/>
                      </a:lnTo>
                      <a:lnTo>
                        <a:pt x="509" y="486"/>
                      </a:lnTo>
                      <a:lnTo>
                        <a:pt x="509" y="486"/>
                      </a:lnTo>
                      <a:lnTo>
                        <a:pt x="363" y="344"/>
                      </a:lnTo>
                      <a:lnTo>
                        <a:pt x="197" y="184"/>
                      </a:lnTo>
                      <a:lnTo>
                        <a:pt x="197" y="184"/>
                      </a:lnTo>
                      <a:lnTo>
                        <a:pt x="197" y="184"/>
                      </a:lnTo>
                      <a:lnTo>
                        <a:pt x="6" y="0"/>
                      </a:lnTo>
                      <a:lnTo>
                        <a:pt x="0" y="4"/>
                      </a:lnTo>
                      <a:lnTo>
                        <a:pt x="4" y="2"/>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269" name="Group 2268">
                <a:extLst>
                  <a:ext uri="{FF2B5EF4-FFF2-40B4-BE49-F238E27FC236}">
                    <a16:creationId xmlns="" xmlns:a16="http://schemas.microsoft.com/office/drawing/2014/main" id="{31F97BB0-15B5-400E-BF82-057641380E36}"/>
                  </a:ext>
                </a:extLst>
              </p:cNvPr>
              <p:cNvGrpSpPr/>
              <p:nvPr/>
            </p:nvGrpSpPr>
            <p:grpSpPr>
              <a:xfrm>
                <a:off x="7964409" y="1978312"/>
                <a:ext cx="670725" cy="671892"/>
                <a:chOff x="14289844" y="2024390"/>
                <a:chExt cx="816824" cy="818244"/>
              </a:xfrm>
              <a:gradFill>
                <a:gsLst>
                  <a:gs pos="0">
                    <a:schemeClr val="accent3"/>
                  </a:gs>
                  <a:gs pos="100000">
                    <a:schemeClr val="bg1">
                      <a:alpha val="83000"/>
                    </a:schemeClr>
                  </a:gs>
                </a:gsLst>
                <a:lin ang="0" scaled="1"/>
              </a:gradFill>
            </p:grpSpPr>
            <p:sp>
              <p:nvSpPr>
                <p:cNvPr id="2270" name="Freeform 27">
                  <a:extLst>
                    <a:ext uri="{FF2B5EF4-FFF2-40B4-BE49-F238E27FC236}">
                      <a16:creationId xmlns="" xmlns:a16="http://schemas.microsoft.com/office/drawing/2014/main" id="{22D65876-E352-4963-9A4F-94C4A7C106E4}"/>
                    </a:ext>
                  </a:extLst>
                </p:cNvPr>
                <p:cNvSpPr>
                  <a:spLocks/>
                </p:cNvSpPr>
                <p:nvPr/>
              </p:nvSpPr>
              <p:spPr bwMode="auto">
                <a:xfrm>
                  <a:off x="14388319" y="2117345"/>
                  <a:ext cx="711997" cy="715764"/>
                </a:xfrm>
                <a:custGeom>
                  <a:avLst/>
                  <a:gdLst>
                    <a:gd name="T0" fmla="*/ 0 w 567"/>
                    <a:gd name="T1" fmla="*/ 0 h 570"/>
                    <a:gd name="T2" fmla="*/ 0 w 567"/>
                    <a:gd name="T3" fmla="*/ 0 h 570"/>
                    <a:gd name="T4" fmla="*/ 191 w 567"/>
                    <a:gd name="T5" fmla="*/ 184 h 570"/>
                    <a:gd name="T6" fmla="*/ 191 w 567"/>
                    <a:gd name="T7" fmla="*/ 184 h 570"/>
                    <a:gd name="T8" fmla="*/ 357 w 567"/>
                    <a:gd name="T9" fmla="*/ 344 h 570"/>
                    <a:gd name="T10" fmla="*/ 501 w 567"/>
                    <a:gd name="T11" fmla="*/ 486 h 570"/>
                    <a:gd name="T12" fmla="*/ 501 w 567"/>
                    <a:gd name="T13" fmla="*/ 486 h 570"/>
                    <a:gd name="T14" fmla="*/ 533 w 567"/>
                    <a:gd name="T15" fmla="*/ 520 h 570"/>
                    <a:gd name="T16" fmla="*/ 555 w 567"/>
                    <a:gd name="T17" fmla="*/ 544 h 570"/>
                    <a:gd name="T18" fmla="*/ 565 w 567"/>
                    <a:gd name="T19" fmla="*/ 560 h 570"/>
                    <a:gd name="T20" fmla="*/ 567 w 567"/>
                    <a:gd name="T21" fmla="*/ 566 h 570"/>
                    <a:gd name="T22" fmla="*/ 567 w 567"/>
                    <a:gd name="T23" fmla="*/ 568 h 570"/>
                    <a:gd name="T24" fmla="*/ 567 w 567"/>
                    <a:gd name="T25" fmla="*/ 568 h 570"/>
                    <a:gd name="T26" fmla="*/ 563 w 567"/>
                    <a:gd name="T27" fmla="*/ 570 h 570"/>
                    <a:gd name="T28" fmla="*/ 559 w 567"/>
                    <a:gd name="T29" fmla="*/ 568 h 570"/>
                    <a:gd name="T30" fmla="*/ 545 w 567"/>
                    <a:gd name="T31" fmla="*/ 558 h 570"/>
                    <a:gd name="T32" fmla="*/ 519 w 567"/>
                    <a:gd name="T33" fmla="*/ 538 h 570"/>
                    <a:gd name="T34" fmla="*/ 485 w 567"/>
                    <a:gd name="T35" fmla="*/ 504 h 570"/>
                    <a:gd name="T36" fmla="*/ 485 w 567"/>
                    <a:gd name="T37" fmla="*/ 504 h 570"/>
                    <a:gd name="T38" fmla="*/ 341 w 567"/>
                    <a:gd name="T39" fmla="*/ 358 h 570"/>
                    <a:gd name="T40" fmla="*/ 183 w 567"/>
                    <a:gd name="T41" fmla="*/ 194 h 570"/>
                    <a:gd name="T42" fmla="*/ 183 w 567"/>
                    <a:gd name="T43" fmla="*/ 194 h 570"/>
                    <a:gd name="T44" fmla="*/ 0 w 567"/>
                    <a:gd name="T45" fmla="*/ 0 h 570"/>
                    <a:gd name="T46" fmla="*/ 0 w 567"/>
                    <a:gd name="T4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7" h="570">
                      <a:moveTo>
                        <a:pt x="0" y="0"/>
                      </a:moveTo>
                      <a:lnTo>
                        <a:pt x="0" y="0"/>
                      </a:lnTo>
                      <a:lnTo>
                        <a:pt x="191" y="184"/>
                      </a:lnTo>
                      <a:lnTo>
                        <a:pt x="191" y="184"/>
                      </a:lnTo>
                      <a:lnTo>
                        <a:pt x="357" y="344"/>
                      </a:lnTo>
                      <a:lnTo>
                        <a:pt x="501" y="486"/>
                      </a:lnTo>
                      <a:lnTo>
                        <a:pt x="501" y="486"/>
                      </a:lnTo>
                      <a:lnTo>
                        <a:pt x="533" y="520"/>
                      </a:lnTo>
                      <a:lnTo>
                        <a:pt x="555" y="544"/>
                      </a:lnTo>
                      <a:lnTo>
                        <a:pt x="565" y="560"/>
                      </a:lnTo>
                      <a:lnTo>
                        <a:pt x="567" y="566"/>
                      </a:lnTo>
                      <a:lnTo>
                        <a:pt x="567" y="568"/>
                      </a:lnTo>
                      <a:lnTo>
                        <a:pt x="567" y="568"/>
                      </a:lnTo>
                      <a:lnTo>
                        <a:pt x="563" y="570"/>
                      </a:lnTo>
                      <a:lnTo>
                        <a:pt x="559" y="568"/>
                      </a:lnTo>
                      <a:lnTo>
                        <a:pt x="545" y="558"/>
                      </a:lnTo>
                      <a:lnTo>
                        <a:pt x="519" y="538"/>
                      </a:lnTo>
                      <a:lnTo>
                        <a:pt x="485" y="504"/>
                      </a:lnTo>
                      <a:lnTo>
                        <a:pt x="485" y="504"/>
                      </a:lnTo>
                      <a:lnTo>
                        <a:pt x="341" y="358"/>
                      </a:lnTo>
                      <a:lnTo>
                        <a:pt x="183" y="194"/>
                      </a:lnTo>
                      <a:lnTo>
                        <a:pt x="183" y="194"/>
                      </a:lnTo>
                      <a:lnTo>
                        <a:pt x="0" y="0"/>
                      </a:lnTo>
                      <a:lnTo>
                        <a:pt x="0" y="0"/>
                      </a:lnTo>
                      <a:close/>
                    </a:path>
                  </a:pathLst>
                </a:custGeom>
                <a:gradFill>
                  <a:gsLst>
                    <a:gs pos="16000">
                      <a:schemeClr val="accent4"/>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1" name="Freeform 28">
                  <a:extLst>
                    <a:ext uri="{FF2B5EF4-FFF2-40B4-BE49-F238E27FC236}">
                      <a16:creationId xmlns="" xmlns:a16="http://schemas.microsoft.com/office/drawing/2014/main" id="{51E47356-9A7A-43C6-993E-545CA6BC3027}"/>
                    </a:ext>
                  </a:extLst>
                </p:cNvPr>
                <p:cNvSpPr>
                  <a:spLocks/>
                </p:cNvSpPr>
                <p:nvPr/>
              </p:nvSpPr>
              <p:spPr bwMode="auto">
                <a:xfrm>
                  <a:off x="14289844" y="2024390"/>
                  <a:ext cx="816824" cy="818244"/>
                </a:xfrm>
                <a:custGeom>
                  <a:avLst/>
                  <a:gdLst>
                    <a:gd name="T0" fmla="*/ 0 w 575"/>
                    <a:gd name="T1" fmla="*/ 6 h 576"/>
                    <a:gd name="T2" fmla="*/ 193 w 575"/>
                    <a:gd name="T3" fmla="*/ 190 h 576"/>
                    <a:gd name="T4" fmla="*/ 193 w 575"/>
                    <a:gd name="T5" fmla="*/ 190 h 576"/>
                    <a:gd name="T6" fmla="*/ 503 w 575"/>
                    <a:gd name="T7" fmla="*/ 490 h 576"/>
                    <a:gd name="T8" fmla="*/ 533 w 575"/>
                    <a:gd name="T9" fmla="*/ 522 h 576"/>
                    <a:gd name="T10" fmla="*/ 553 w 575"/>
                    <a:gd name="T11" fmla="*/ 544 h 576"/>
                    <a:gd name="T12" fmla="*/ 563 w 575"/>
                    <a:gd name="T13" fmla="*/ 560 h 576"/>
                    <a:gd name="T14" fmla="*/ 567 w 575"/>
                    <a:gd name="T15" fmla="*/ 568 h 576"/>
                    <a:gd name="T16" fmla="*/ 567 w 575"/>
                    <a:gd name="T17" fmla="*/ 568 h 576"/>
                    <a:gd name="T18" fmla="*/ 569 w 575"/>
                    <a:gd name="T19" fmla="*/ 568 h 576"/>
                    <a:gd name="T20" fmla="*/ 569 w 575"/>
                    <a:gd name="T21" fmla="*/ 568 h 576"/>
                    <a:gd name="T22" fmla="*/ 567 w 575"/>
                    <a:gd name="T23" fmla="*/ 568 h 576"/>
                    <a:gd name="T24" fmla="*/ 567 w 575"/>
                    <a:gd name="T25" fmla="*/ 568 h 576"/>
                    <a:gd name="T26" fmla="*/ 567 w 575"/>
                    <a:gd name="T27" fmla="*/ 568 h 576"/>
                    <a:gd name="T28" fmla="*/ 569 w 575"/>
                    <a:gd name="T29" fmla="*/ 568 h 576"/>
                    <a:gd name="T30" fmla="*/ 567 w 575"/>
                    <a:gd name="T31" fmla="*/ 568 h 576"/>
                    <a:gd name="T32" fmla="*/ 561 w 575"/>
                    <a:gd name="T33" fmla="*/ 564 h 576"/>
                    <a:gd name="T34" fmla="*/ 551 w 575"/>
                    <a:gd name="T35" fmla="*/ 558 h 576"/>
                    <a:gd name="T36" fmla="*/ 491 w 575"/>
                    <a:gd name="T37" fmla="*/ 502 h 576"/>
                    <a:gd name="T38" fmla="*/ 349 w 575"/>
                    <a:gd name="T39" fmla="*/ 358 h 576"/>
                    <a:gd name="T40" fmla="*/ 189 w 575"/>
                    <a:gd name="T41" fmla="*/ 192 h 576"/>
                    <a:gd name="T42" fmla="*/ 60 w 575"/>
                    <a:gd name="T43" fmla="*/ 56 h 576"/>
                    <a:gd name="T44" fmla="*/ 20 w 575"/>
                    <a:gd name="T45" fmla="*/ 14 h 576"/>
                    <a:gd name="T46" fmla="*/ 10 w 575"/>
                    <a:gd name="T47" fmla="*/ 4 h 576"/>
                    <a:gd name="T48" fmla="*/ 6 w 575"/>
                    <a:gd name="T49" fmla="*/ 0 h 576"/>
                    <a:gd name="T50" fmla="*/ 6 w 575"/>
                    <a:gd name="T51" fmla="*/ 0 h 576"/>
                    <a:gd name="T52" fmla="*/ 6 w 575"/>
                    <a:gd name="T53" fmla="*/ 0 h 576"/>
                    <a:gd name="T54" fmla="*/ 6 w 575"/>
                    <a:gd name="T55" fmla="*/ 0 h 576"/>
                    <a:gd name="T56" fmla="*/ 0 w 575"/>
                    <a:gd name="T57" fmla="*/ 6 h 576"/>
                    <a:gd name="T58" fmla="*/ 0 w 575"/>
                    <a:gd name="T59" fmla="*/ 4 h 576"/>
                    <a:gd name="T60" fmla="*/ 0 w 575"/>
                    <a:gd name="T61" fmla="*/ 4 h 576"/>
                    <a:gd name="T62" fmla="*/ 0 w 575"/>
                    <a:gd name="T63" fmla="*/ 4 h 576"/>
                    <a:gd name="T64" fmla="*/ 0 w 575"/>
                    <a:gd name="T65" fmla="*/ 4 h 576"/>
                    <a:gd name="T66" fmla="*/ 183 w 575"/>
                    <a:gd name="T67" fmla="*/ 198 h 576"/>
                    <a:gd name="T68" fmla="*/ 343 w 575"/>
                    <a:gd name="T69" fmla="*/ 364 h 576"/>
                    <a:gd name="T70" fmla="*/ 485 w 575"/>
                    <a:gd name="T71" fmla="*/ 508 h 576"/>
                    <a:gd name="T72" fmla="*/ 541 w 575"/>
                    <a:gd name="T73" fmla="*/ 560 h 576"/>
                    <a:gd name="T74" fmla="*/ 557 w 575"/>
                    <a:gd name="T75" fmla="*/ 572 h 576"/>
                    <a:gd name="T76" fmla="*/ 563 w 575"/>
                    <a:gd name="T77" fmla="*/ 574 h 576"/>
                    <a:gd name="T78" fmla="*/ 567 w 575"/>
                    <a:gd name="T79" fmla="*/ 576 h 576"/>
                    <a:gd name="T80" fmla="*/ 573 w 575"/>
                    <a:gd name="T81" fmla="*/ 574 h 576"/>
                    <a:gd name="T82" fmla="*/ 575 w 575"/>
                    <a:gd name="T83" fmla="*/ 570 h 576"/>
                    <a:gd name="T84" fmla="*/ 575 w 575"/>
                    <a:gd name="T85" fmla="*/ 568 h 576"/>
                    <a:gd name="T86" fmla="*/ 571 w 575"/>
                    <a:gd name="T87" fmla="*/ 556 h 576"/>
                    <a:gd name="T88" fmla="*/ 563 w 575"/>
                    <a:gd name="T89" fmla="*/ 544 h 576"/>
                    <a:gd name="T90" fmla="*/ 509 w 575"/>
                    <a:gd name="T91" fmla="*/ 486 h 576"/>
                    <a:gd name="T92" fmla="*/ 363 w 575"/>
                    <a:gd name="T93" fmla="*/ 344 h 576"/>
                    <a:gd name="T94" fmla="*/ 197 w 575"/>
                    <a:gd name="T95" fmla="*/ 184 h 576"/>
                    <a:gd name="T96" fmla="*/ 6 w 575"/>
                    <a:gd name="T97" fmla="*/ 0 h 576"/>
                    <a:gd name="T98" fmla="*/ 4 w 575"/>
                    <a:gd name="T99" fmla="*/ 2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5" h="576">
                      <a:moveTo>
                        <a:pt x="4" y="2"/>
                      </a:moveTo>
                      <a:lnTo>
                        <a:pt x="0" y="6"/>
                      </a:lnTo>
                      <a:lnTo>
                        <a:pt x="0" y="6"/>
                      </a:lnTo>
                      <a:lnTo>
                        <a:pt x="193" y="190"/>
                      </a:lnTo>
                      <a:lnTo>
                        <a:pt x="193" y="190"/>
                      </a:lnTo>
                      <a:lnTo>
                        <a:pt x="193" y="190"/>
                      </a:lnTo>
                      <a:lnTo>
                        <a:pt x="357" y="348"/>
                      </a:lnTo>
                      <a:lnTo>
                        <a:pt x="503" y="490"/>
                      </a:lnTo>
                      <a:lnTo>
                        <a:pt x="503" y="490"/>
                      </a:lnTo>
                      <a:lnTo>
                        <a:pt x="533" y="522"/>
                      </a:lnTo>
                      <a:lnTo>
                        <a:pt x="553" y="544"/>
                      </a:lnTo>
                      <a:lnTo>
                        <a:pt x="553" y="544"/>
                      </a:lnTo>
                      <a:lnTo>
                        <a:pt x="563" y="560"/>
                      </a:lnTo>
                      <a:lnTo>
                        <a:pt x="563" y="560"/>
                      </a:lnTo>
                      <a:lnTo>
                        <a:pt x="567"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7" y="568"/>
                      </a:lnTo>
                      <a:lnTo>
                        <a:pt x="567" y="568"/>
                      </a:lnTo>
                      <a:lnTo>
                        <a:pt x="561" y="564"/>
                      </a:lnTo>
                      <a:lnTo>
                        <a:pt x="561" y="564"/>
                      </a:lnTo>
                      <a:lnTo>
                        <a:pt x="551" y="558"/>
                      </a:lnTo>
                      <a:lnTo>
                        <a:pt x="535" y="544"/>
                      </a:lnTo>
                      <a:lnTo>
                        <a:pt x="491" y="502"/>
                      </a:lnTo>
                      <a:lnTo>
                        <a:pt x="491" y="502"/>
                      </a:lnTo>
                      <a:lnTo>
                        <a:pt x="349" y="358"/>
                      </a:lnTo>
                      <a:lnTo>
                        <a:pt x="189" y="192"/>
                      </a:lnTo>
                      <a:lnTo>
                        <a:pt x="189" y="192"/>
                      </a:lnTo>
                      <a:lnTo>
                        <a:pt x="189" y="192"/>
                      </a:lnTo>
                      <a:lnTo>
                        <a:pt x="60" y="56"/>
                      </a:lnTo>
                      <a:lnTo>
                        <a:pt x="60" y="56"/>
                      </a:lnTo>
                      <a:lnTo>
                        <a:pt x="20" y="14"/>
                      </a:lnTo>
                      <a:lnTo>
                        <a:pt x="20" y="14"/>
                      </a:lnTo>
                      <a:lnTo>
                        <a:pt x="10" y="4"/>
                      </a:lnTo>
                      <a:lnTo>
                        <a:pt x="10" y="4"/>
                      </a:lnTo>
                      <a:lnTo>
                        <a:pt x="6" y="0"/>
                      </a:lnTo>
                      <a:lnTo>
                        <a:pt x="6" y="0"/>
                      </a:lnTo>
                      <a:lnTo>
                        <a:pt x="6" y="0"/>
                      </a:lnTo>
                      <a:lnTo>
                        <a:pt x="6" y="0"/>
                      </a:lnTo>
                      <a:lnTo>
                        <a:pt x="6" y="0"/>
                      </a:lnTo>
                      <a:lnTo>
                        <a:pt x="6" y="0"/>
                      </a:lnTo>
                      <a:lnTo>
                        <a:pt x="6" y="0"/>
                      </a:lnTo>
                      <a:lnTo>
                        <a:pt x="4" y="2"/>
                      </a:lnTo>
                      <a:lnTo>
                        <a:pt x="0" y="6"/>
                      </a:lnTo>
                      <a:lnTo>
                        <a:pt x="4" y="2"/>
                      </a:lnTo>
                      <a:lnTo>
                        <a:pt x="0" y="4"/>
                      </a:lnTo>
                      <a:lnTo>
                        <a:pt x="0" y="4"/>
                      </a:lnTo>
                      <a:lnTo>
                        <a:pt x="0" y="4"/>
                      </a:lnTo>
                      <a:lnTo>
                        <a:pt x="0" y="4"/>
                      </a:lnTo>
                      <a:lnTo>
                        <a:pt x="0" y="4"/>
                      </a:lnTo>
                      <a:lnTo>
                        <a:pt x="0" y="4"/>
                      </a:lnTo>
                      <a:lnTo>
                        <a:pt x="0" y="4"/>
                      </a:lnTo>
                      <a:lnTo>
                        <a:pt x="183" y="198"/>
                      </a:lnTo>
                      <a:lnTo>
                        <a:pt x="183" y="198"/>
                      </a:lnTo>
                      <a:lnTo>
                        <a:pt x="183" y="198"/>
                      </a:lnTo>
                      <a:lnTo>
                        <a:pt x="343" y="364"/>
                      </a:lnTo>
                      <a:lnTo>
                        <a:pt x="485" y="508"/>
                      </a:lnTo>
                      <a:lnTo>
                        <a:pt x="485" y="508"/>
                      </a:lnTo>
                      <a:lnTo>
                        <a:pt x="517" y="540"/>
                      </a:lnTo>
                      <a:lnTo>
                        <a:pt x="541" y="560"/>
                      </a:lnTo>
                      <a:lnTo>
                        <a:pt x="541" y="560"/>
                      </a:lnTo>
                      <a:lnTo>
                        <a:pt x="557" y="572"/>
                      </a:lnTo>
                      <a:lnTo>
                        <a:pt x="557" y="572"/>
                      </a:lnTo>
                      <a:lnTo>
                        <a:pt x="563" y="574"/>
                      </a:lnTo>
                      <a:lnTo>
                        <a:pt x="567" y="576"/>
                      </a:lnTo>
                      <a:lnTo>
                        <a:pt x="567" y="576"/>
                      </a:lnTo>
                      <a:lnTo>
                        <a:pt x="571" y="574"/>
                      </a:lnTo>
                      <a:lnTo>
                        <a:pt x="573" y="574"/>
                      </a:lnTo>
                      <a:lnTo>
                        <a:pt x="573" y="574"/>
                      </a:lnTo>
                      <a:lnTo>
                        <a:pt x="575" y="570"/>
                      </a:lnTo>
                      <a:lnTo>
                        <a:pt x="575" y="568"/>
                      </a:lnTo>
                      <a:lnTo>
                        <a:pt x="575" y="568"/>
                      </a:lnTo>
                      <a:lnTo>
                        <a:pt x="573" y="562"/>
                      </a:lnTo>
                      <a:lnTo>
                        <a:pt x="571" y="556"/>
                      </a:lnTo>
                      <a:lnTo>
                        <a:pt x="571" y="556"/>
                      </a:lnTo>
                      <a:lnTo>
                        <a:pt x="563" y="544"/>
                      </a:lnTo>
                      <a:lnTo>
                        <a:pt x="549" y="528"/>
                      </a:lnTo>
                      <a:lnTo>
                        <a:pt x="509" y="486"/>
                      </a:lnTo>
                      <a:lnTo>
                        <a:pt x="509" y="486"/>
                      </a:lnTo>
                      <a:lnTo>
                        <a:pt x="363" y="344"/>
                      </a:lnTo>
                      <a:lnTo>
                        <a:pt x="197" y="184"/>
                      </a:lnTo>
                      <a:lnTo>
                        <a:pt x="197" y="184"/>
                      </a:lnTo>
                      <a:lnTo>
                        <a:pt x="197" y="184"/>
                      </a:lnTo>
                      <a:lnTo>
                        <a:pt x="6" y="0"/>
                      </a:lnTo>
                      <a:lnTo>
                        <a:pt x="0" y="4"/>
                      </a:lnTo>
                      <a:lnTo>
                        <a:pt x="4" y="2"/>
                      </a:lnTo>
                      <a:close/>
                    </a:path>
                  </a:pathLst>
                </a:custGeom>
                <a:gradFill>
                  <a:gsLst>
                    <a:gs pos="16000">
                      <a:schemeClr val="accent4"/>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274" name="Group 2273">
              <a:extLst>
                <a:ext uri="{FF2B5EF4-FFF2-40B4-BE49-F238E27FC236}">
                  <a16:creationId xmlns="" xmlns:a16="http://schemas.microsoft.com/office/drawing/2014/main" id="{A707A404-0D13-4022-ADF3-FC93A46CBB4D}"/>
                </a:ext>
              </a:extLst>
            </p:cNvPr>
            <p:cNvGrpSpPr/>
            <p:nvPr/>
          </p:nvGrpSpPr>
          <p:grpSpPr>
            <a:xfrm>
              <a:off x="7188482" y="1277174"/>
              <a:ext cx="1650018" cy="1652884"/>
              <a:chOff x="6940278" y="958290"/>
              <a:chExt cx="1706755" cy="1709721"/>
            </a:xfrm>
          </p:grpSpPr>
          <p:grpSp>
            <p:nvGrpSpPr>
              <p:cNvPr id="2275" name="Group 2274">
                <a:extLst>
                  <a:ext uri="{FF2B5EF4-FFF2-40B4-BE49-F238E27FC236}">
                    <a16:creationId xmlns="" xmlns:a16="http://schemas.microsoft.com/office/drawing/2014/main" id="{950EAC14-57CA-4C2D-8155-2A88CE456906}"/>
                  </a:ext>
                </a:extLst>
              </p:cNvPr>
              <p:cNvGrpSpPr/>
              <p:nvPr/>
            </p:nvGrpSpPr>
            <p:grpSpPr>
              <a:xfrm>
                <a:off x="6940278" y="958290"/>
                <a:ext cx="1706755" cy="1709721"/>
                <a:chOff x="14193866" y="1928235"/>
                <a:chExt cx="912813" cy="914400"/>
              </a:xfrm>
              <a:solidFill>
                <a:srgbClr val="2409B6"/>
              </a:solidFill>
            </p:grpSpPr>
            <p:sp>
              <p:nvSpPr>
                <p:cNvPr id="2279" name="Freeform 27">
                  <a:extLst>
                    <a:ext uri="{FF2B5EF4-FFF2-40B4-BE49-F238E27FC236}">
                      <a16:creationId xmlns="" xmlns:a16="http://schemas.microsoft.com/office/drawing/2014/main" id="{89237DC3-4EF9-4E7C-9E53-B0EA07453554}"/>
                    </a:ext>
                  </a:extLst>
                </p:cNvPr>
                <p:cNvSpPr>
                  <a:spLocks/>
                </p:cNvSpPr>
                <p:nvPr/>
              </p:nvSpPr>
              <p:spPr bwMode="auto">
                <a:xfrm>
                  <a:off x="14200210" y="1928235"/>
                  <a:ext cx="900113" cy="904875"/>
                </a:xfrm>
                <a:custGeom>
                  <a:avLst/>
                  <a:gdLst>
                    <a:gd name="T0" fmla="*/ 0 w 567"/>
                    <a:gd name="T1" fmla="*/ 0 h 570"/>
                    <a:gd name="T2" fmla="*/ 0 w 567"/>
                    <a:gd name="T3" fmla="*/ 0 h 570"/>
                    <a:gd name="T4" fmla="*/ 191 w 567"/>
                    <a:gd name="T5" fmla="*/ 184 h 570"/>
                    <a:gd name="T6" fmla="*/ 191 w 567"/>
                    <a:gd name="T7" fmla="*/ 184 h 570"/>
                    <a:gd name="T8" fmla="*/ 357 w 567"/>
                    <a:gd name="T9" fmla="*/ 344 h 570"/>
                    <a:gd name="T10" fmla="*/ 501 w 567"/>
                    <a:gd name="T11" fmla="*/ 486 h 570"/>
                    <a:gd name="T12" fmla="*/ 501 w 567"/>
                    <a:gd name="T13" fmla="*/ 486 h 570"/>
                    <a:gd name="T14" fmla="*/ 533 w 567"/>
                    <a:gd name="T15" fmla="*/ 520 h 570"/>
                    <a:gd name="T16" fmla="*/ 555 w 567"/>
                    <a:gd name="T17" fmla="*/ 544 h 570"/>
                    <a:gd name="T18" fmla="*/ 565 w 567"/>
                    <a:gd name="T19" fmla="*/ 560 h 570"/>
                    <a:gd name="T20" fmla="*/ 567 w 567"/>
                    <a:gd name="T21" fmla="*/ 566 h 570"/>
                    <a:gd name="T22" fmla="*/ 567 w 567"/>
                    <a:gd name="T23" fmla="*/ 568 h 570"/>
                    <a:gd name="T24" fmla="*/ 567 w 567"/>
                    <a:gd name="T25" fmla="*/ 568 h 570"/>
                    <a:gd name="T26" fmla="*/ 563 w 567"/>
                    <a:gd name="T27" fmla="*/ 570 h 570"/>
                    <a:gd name="T28" fmla="*/ 559 w 567"/>
                    <a:gd name="T29" fmla="*/ 568 h 570"/>
                    <a:gd name="T30" fmla="*/ 545 w 567"/>
                    <a:gd name="T31" fmla="*/ 558 h 570"/>
                    <a:gd name="T32" fmla="*/ 519 w 567"/>
                    <a:gd name="T33" fmla="*/ 538 h 570"/>
                    <a:gd name="T34" fmla="*/ 485 w 567"/>
                    <a:gd name="T35" fmla="*/ 504 h 570"/>
                    <a:gd name="T36" fmla="*/ 485 w 567"/>
                    <a:gd name="T37" fmla="*/ 504 h 570"/>
                    <a:gd name="T38" fmla="*/ 341 w 567"/>
                    <a:gd name="T39" fmla="*/ 358 h 570"/>
                    <a:gd name="T40" fmla="*/ 183 w 567"/>
                    <a:gd name="T41" fmla="*/ 194 h 570"/>
                    <a:gd name="T42" fmla="*/ 183 w 567"/>
                    <a:gd name="T43" fmla="*/ 194 h 570"/>
                    <a:gd name="T44" fmla="*/ 0 w 567"/>
                    <a:gd name="T45" fmla="*/ 0 h 570"/>
                    <a:gd name="T46" fmla="*/ 0 w 567"/>
                    <a:gd name="T4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7" h="570">
                      <a:moveTo>
                        <a:pt x="0" y="0"/>
                      </a:moveTo>
                      <a:lnTo>
                        <a:pt x="0" y="0"/>
                      </a:lnTo>
                      <a:lnTo>
                        <a:pt x="191" y="184"/>
                      </a:lnTo>
                      <a:lnTo>
                        <a:pt x="191" y="184"/>
                      </a:lnTo>
                      <a:lnTo>
                        <a:pt x="357" y="344"/>
                      </a:lnTo>
                      <a:lnTo>
                        <a:pt x="501" y="486"/>
                      </a:lnTo>
                      <a:lnTo>
                        <a:pt x="501" y="486"/>
                      </a:lnTo>
                      <a:lnTo>
                        <a:pt x="533" y="520"/>
                      </a:lnTo>
                      <a:lnTo>
                        <a:pt x="555" y="544"/>
                      </a:lnTo>
                      <a:lnTo>
                        <a:pt x="565" y="560"/>
                      </a:lnTo>
                      <a:lnTo>
                        <a:pt x="567" y="566"/>
                      </a:lnTo>
                      <a:lnTo>
                        <a:pt x="567" y="568"/>
                      </a:lnTo>
                      <a:lnTo>
                        <a:pt x="567" y="568"/>
                      </a:lnTo>
                      <a:lnTo>
                        <a:pt x="563" y="570"/>
                      </a:lnTo>
                      <a:lnTo>
                        <a:pt x="559" y="568"/>
                      </a:lnTo>
                      <a:lnTo>
                        <a:pt x="545" y="558"/>
                      </a:lnTo>
                      <a:lnTo>
                        <a:pt x="519" y="538"/>
                      </a:lnTo>
                      <a:lnTo>
                        <a:pt x="485" y="504"/>
                      </a:lnTo>
                      <a:lnTo>
                        <a:pt x="485" y="504"/>
                      </a:lnTo>
                      <a:lnTo>
                        <a:pt x="341" y="358"/>
                      </a:lnTo>
                      <a:lnTo>
                        <a:pt x="183" y="194"/>
                      </a:lnTo>
                      <a:lnTo>
                        <a:pt x="183" y="194"/>
                      </a:lnTo>
                      <a:lnTo>
                        <a:pt x="0" y="0"/>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80" name="Freeform 28">
                  <a:extLst>
                    <a:ext uri="{FF2B5EF4-FFF2-40B4-BE49-F238E27FC236}">
                      <a16:creationId xmlns="" xmlns:a16="http://schemas.microsoft.com/office/drawing/2014/main" id="{4697CAA1-F7E5-47D0-9F0A-B90B33171AB2}"/>
                    </a:ext>
                  </a:extLst>
                </p:cNvPr>
                <p:cNvSpPr>
                  <a:spLocks/>
                </p:cNvSpPr>
                <p:nvPr/>
              </p:nvSpPr>
              <p:spPr bwMode="auto">
                <a:xfrm>
                  <a:off x="14193866" y="1928235"/>
                  <a:ext cx="912813" cy="914400"/>
                </a:xfrm>
                <a:custGeom>
                  <a:avLst/>
                  <a:gdLst>
                    <a:gd name="T0" fmla="*/ 0 w 575"/>
                    <a:gd name="T1" fmla="*/ 6 h 576"/>
                    <a:gd name="T2" fmla="*/ 193 w 575"/>
                    <a:gd name="T3" fmla="*/ 190 h 576"/>
                    <a:gd name="T4" fmla="*/ 193 w 575"/>
                    <a:gd name="T5" fmla="*/ 190 h 576"/>
                    <a:gd name="T6" fmla="*/ 503 w 575"/>
                    <a:gd name="T7" fmla="*/ 490 h 576"/>
                    <a:gd name="T8" fmla="*/ 533 w 575"/>
                    <a:gd name="T9" fmla="*/ 522 h 576"/>
                    <a:gd name="T10" fmla="*/ 553 w 575"/>
                    <a:gd name="T11" fmla="*/ 544 h 576"/>
                    <a:gd name="T12" fmla="*/ 563 w 575"/>
                    <a:gd name="T13" fmla="*/ 560 h 576"/>
                    <a:gd name="T14" fmla="*/ 567 w 575"/>
                    <a:gd name="T15" fmla="*/ 568 h 576"/>
                    <a:gd name="T16" fmla="*/ 567 w 575"/>
                    <a:gd name="T17" fmla="*/ 568 h 576"/>
                    <a:gd name="T18" fmla="*/ 569 w 575"/>
                    <a:gd name="T19" fmla="*/ 568 h 576"/>
                    <a:gd name="T20" fmla="*/ 569 w 575"/>
                    <a:gd name="T21" fmla="*/ 568 h 576"/>
                    <a:gd name="T22" fmla="*/ 567 w 575"/>
                    <a:gd name="T23" fmla="*/ 568 h 576"/>
                    <a:gd name="T24" fmla="*/ 567 w 575"/>
                    <a:gd name="T25" fmla="*/ 568 h 576"/>
                    <a:gd name="T26" fmla="*/ 567 w 575"/>
                    <a:gd name="T27" fmla="*/ 568 h 576"/>
                    <a:gd name="T28" fmla="*/ 569 w 575"/>
                    <a:gd name="T29" fmla="*/ 568 h 576"/>
                    <a:gd name="T30" fmla="*/ 567 w 575"/>
                    <a:gd name="T31" fmla="*/ 568 h 576"/>
                    <a:gd name="T32" fmla="*/ 561 w 575"/>
                    <a:gd name="T33" fmla="*/ 564 h 576"/>
                    <a:gd name="T34" fmla="*/ 551 w 575"/>
                    <a:gd name="T35" fmla="*/ 558 h 576"/>
                    <a:gd name="T36" fmla="*/ 491 w 575"/>
                    <a:gd name="T37" fmla="*/ 502 h 576"/>
                    <a:gd name="T38" fmla="*/ 349 w 575"/>
                    <a:gd name="T39" fmla="*/ 358 h 576"/>
                    <a:gd name="T40" fmla="*/ 189 w 575"/>
                    <a:gd name="T41" fmla="*/ 192 h 576"/>
                    <a:gd name="T42" fmla="*/ 60 w 575"/>
                    <a:gd name="T43" fmla="*/ 56 h 576"/>
                    <a:gd name="T44" fmla="*/ 20 w 575"/>
                    <a:gd name="T45" fmla="*/ 14 h 576"/>
                    <a:gd name="T46" fmla="*/ 10 w 575"/>
                    <a:gd name="T47" fmla="*/ 4 h 576"/>
                    <a:gd name="T48" fmla="*/ 6 w 575"/>
                    <a:gd name="T49" fmla="*/ 0 h 576"/>
                    <a:gd name="T50" fmla="*/ 6 w 575"/>
                    <a:gd name="T51" fmla="*/ 0 h 576"/>
                    <a:gd name="T52" fmla="*/ 6 w 575"/>
                    <a:gd name="T53" fmla="*/ 0 h 576"/>
                    <a:gd name="T54" fmla="*/ 6 w 575"/>
                    <a:gd name="T55" fmla="*/ 0 h 576"/>
                    <a:gd name="T56" fmla="*/ 0 w 575"/>
                    <a:gd name="T57" fmla="*/ 6 h 576"/>
                    <a:gd name="T58" fmla="*/ 0 w 575"/>
                    <a:gd name="T59" fmla="*/ 4 h 576"/>
                    <a:gd name="T60" fmla="*/ 0 w 575"/>
                    <a:gd name="T61" fmla="*/ 4 h 576"/>
                    <a:gd name="T62" fmla="*/ 0 w 575"/>
                    <a:gd name="T63" fmla="*/ 4 h 576"/>
                    <a:gd name="T64" fmla="*/ 0 w 575"/>
                    <a:gd name="T65" fmla="*/ 4 h 576"/>
                    <a:gd name="T66" fmla="*/ 183 w 575"/>
                    <a:gd name="T67" fmla="*/ 198 h 576"/>
                    <a:gd name="T68" fmla="*/ 343 w 575"/>
                    <a:gd name="T69" fmla="*/ 364 h 576"/>
                    <a:gd name="T70" fmla="*/ 485 w 575"/>
                    <a:gd name="T71" fmla="*/ 508 h 576"/>
                    <a:gd name="T72" fmla="*/ 541 w 575"/>
                    <a:gd name="T73" fmla="*/ 560 h 576"/>
                    <a:gd name="T74" fmla="*/ 557 w 575"/>
                    <a:gd name="T75" fmla="*/ 572 h 576"/>
                    <a:gd name="T76" fmla="*/ 563 w 575"/>
                    <a:gd name="T77" fmla="*/ 574 h 576"/>
                    <a:gd name="T78" fmla="*/ 567 w 575"/>
                    <a:gd name="T79" fmla="*/ 576 h 576"/>
                    <a:gd name="T80" fmla="*/ 573 w 575"/>
                    <a:gd name="T81" fmla="*/ 574 h 576"/>
                    <a:gd name="T82" fmla="*/ 575 w 575"/>
                    <a:gd name="T83" fmla="*/ 570 h 576"/>
                    <a:gd name="T84" fmla="*/ 575 w 575"/>
                    <a:gd name="T85" fmla="*/ 568 h 576"/>
                    <a:gd name="T86" fmla="*/ 571 w 575"/>
                    <a:gd name="T87" fmla="*/ 556 h 576"/>
                    <a:gd name="T88" fmla="*/ 563 w 575"/>
                    <a:gd name="T89" fmla="*/ 544 h 576"/>
                    <a:gd name="T90" fmla="*/ 509 w 575"/>
                    <a:gd name="T91" fmla="*/ 486 h 576"/>
                    <a:gd name="T92" fmla="*/ 363 w 575"/>
                    <a:gd name="T93" fmla="*/ 344 h 576"/>
                    <a:gd name="T94" fmla="*/ 197 w 575"/>
                    <a:gd name="T95" fmla="*/ 184 h 576"/>
                    <a:gd name="T96" fmla="*/ 6 w 575"/>
                    <a:gd name="T97" fmla="*/ 0 h 576"/>
                    <a:gd name="T98" fmla="*/ 4 w 575"/>
                    <a:gd name="T99" fmla="*/ 2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5" h="576">
                      <a:moveTo>
                        <a:pt x="4" y="2"/>
                      </a:moveTo>
                      <a:lnTo>
                        <a:pt x="0" y="6"/>
                      </a:lnTo>
                      <a:lnTo>
                        <a:pt x="0" y="6"/>
                      </a:lnTo>
                      <a:lnTo>
                        <a:pt x="193" y="190"/>
                      </a:lnTo>
                      <a:lnTo>
                        <a:pt x="193" y="190"/>
                      </a:lnTo>
                      <a:lnTo>
                        <a:pt x="193" y="190"/>
                      </a:lnTo>
                      <a:lnTo>
                        <a:pt x="357" y="348"/>
                      </a:lnTo>
                      <a:lnTo>
                        <a:pt x="503" y="490"/>
                      </a:lnTo>
                      <a:lnTo>
                        <a:pt x="503" y="490"/>
                      </a:lnTo>
                      <a:lnTo>
                        <a:pt x="533" y="522"/>
                      </a:lnTo>
                      <a:lnTo>
                        <a:pt x="553" y="544"/>
                      </a:lnTo>
                      <a:lnTo>
                        <a:pt x="553" y="544"/>
                      </a:lnTo>
                      <a:lnTo>
                        <a:pt x="563" y="560"/>
                      </a:lnTo>
                      <a:lnTo>
                        <a:pt x="563" y="560"/>
                      </a:lnTo>
                      <a:lnTo>
                        <a:pt x="567"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7" y="568"/>
                      </a:lnTo>
                      <a:lnTo>
                        <a:pt x="567" y="568"/>
                      </a:lnTo>
                      <a:lnTo>
                        <a:pt x="561" y="564"/>
                      </a:lnTo>
                      <a:lnTo>
                        <a:pt x="561" y="564"/>
                      </a:lnTo>
                      <a:lnTo>
                        <a:pt x="551" y="558"/>
                      </a:lnTo>
                      <a:lnTo>
                        <a:pt x="535" y="544"/>
                      </a:lnTo>
                      <a:lnTo>
                        <a:pt x="491" y="502"/>
                      </a:lnTo>
                      <a:lnTo>
                        <a:pt x="491" y="502"/>
                      </a:lnTo>
                      <a:lnTo>
                        <a:pt x="349" y="358"/>
                      </a:lnTo>
                      <a:lnTo>
                        <a:pt x="189" y="192"/>
                      </a:lnTo>
                      <a:lnTo>
                        <a:pt x="189" y="192"/>
                      </a:lnTo>
                      <a:lnTo>
                        <a:pt x="189" y="192"/>
                      </a:lnTo>
                      <a:lnTo>
                        <a:pt x="60" y="56"/>
                      </a:lnTo>
                      <a:lnTo>
                        <a:pt x="60" y="56"/>
                      </a:lnTo>
                      <a:lnTo>
                        <a:pt x="20" y="14"/>
                      </a:lnTo>
                      <a:lnTo>
                        <a:pt x="20" y="14"/>
                      </a:lnTo>
                      <a:lnTo>
                        <a:pt x="10" y="4"/>
                      </a:lnTo>
                      <a:lnTo>
                        <a:pt x="10" y="4"/>
                      </a:lnTo>
                      <a:lnTo>
                        <a:pt x="6" y="0"/>
                      </a:lnTo>
                      <a:lnTo>
                        <a:pt x="6" y="0"/>
                      </a:lnTo>
                      <a:lnTo>
                        <a:pt x="6" y="0"/>
                      </a:lnTo>
                      <a:lnTo>
                        <a:pt x="6" y="0"/>
                      </a:lnTo>
                      <a:lnTo>
                        <a:pt x="6" y="0"/>
                      </a:lnTo>
                      <a:lnTo>
                        <a:pt x="6" y="0"/>
                      </a:lnTo>
                      <a:lnTo>
                        <a:pt x="6" y="0"/>
                      </a:lnTo>
                      <a:lnTo>
                        <a:pt x="4" y="2"/>
                      </a:lnTo>
                      <a:lnTo>
                        <a:pt x="0" y="6"/>
                      </a:lnTo>
                      <a:lnTo>
                        <a:pt x="4" y="2"/>
                      </a:lnTo>
                      <a:lnTo>
                        <a:pt x="0" y="4"/>
                      </a:lnTo>
                      <a:lnTo>
                        <a:pt x="0" y="4"/>
                      </a:lnTo>
                      <a:lnTo>
                        <a:pt x="0" y="4"/>
                      </a:lnTo>
                      <a:lnTo>
                        <a:pt x="0" y="4"/>
                      </a:lnTo>
                      <a:lnTo>
                        <a:pt x="0" y="4"/>
                      </a:lnTo>
                      <a:lnTo>
                        <a:pt x="0" y="4"/>
                      </a:lnTo>
                      <a:lnTo>
                        <a:pt x="0" y="4"/>
                      </a:lnTo>
                      <a:lnTo>
                        <a:pt x="183" y="198"/>
                      </a:lnTo>
                      <a:lnTo>
                        <a:pt x="183" y="198"/>
                      </a:lnTo>
                      <a:lnTo>
                        <a:pt x="183" y="198"/>
                      </a:lnTo>
                      <a:lnTo>
                        <a:pt x="343" y="364"/>
                      </a:lnTo>
                      <a:lnTo>
                        <a:pt x="485" y="508"/>
                      </a:lnTo>
                      <a:lnTo>
                        <a:pt x="485" y="508"/>
                      </a:lnTo>
                      <a:lnTo>
                        <a:pt x="517" y="540"/>
                      </a:lnTo>
                      <a:lnTo>
                        <a:pt x="541" y="560"/>
                      </a:lnTo>
                      <a:lnTo>
                        <a:pt x="541" y="560"/>
                      </a:lnTo>
                      <a:lnTo>
                        <a:pt x="557" y="572"/>
                      </a:lnTo>
                      <a:lnTo>
                        <a:pt x="557" y="572"/>
                      </a:lnTo>
                      <a:lnTo>
                        <a:pt x="563" y="574"/>
                      </a:lnTo>
                      <a:lnTo>
                        <a:pt x="567" y="576"/>
                      </a:lnTo>
                      <a:lnTo>
                        <a:pt x="567" y="576"/>
                      </a:lnTo>
                      <a:lnTo>
                        <a:pt x="571" y="574"/>
                      </a:lnTo>
                      <a:lnTo>
                        <a:pt x="573" y="574"/>
                      </a:lnTo>
                      <a:lnTo>
                        <a:pt x="573" y="574"/>
                      </a:lnTo>
                      <a:lnTo>
                        <a:pt x="575" y="570"/>
                      </a:lnTo>
                      <a:lnTo>
                        <a:pt x="575" y="568"/>
                      </a:lnTo>
                      <a:lnTo>
                        <a:pt x="575" y="568"/>
                      </a:lnTo>
                      <a:lnTo>
                        <a:pt x="573" y="562"/>
                      </a:lnTo>
                      <a:lnTo>
                        <a:pt x="571" y="556"/>
                      </a:lnTo>
                      <a:lnTo>
                        <a:pt x="571" y="556"/>
                      </a:lnTo>
                      <a:lnTo>
                        <a:pt x="563" y="544"/>
                      </a:lnTo>
                      <a:lnTo>
                        <a:pt x="549" y="528"/>
                      </a:lnTo>
                      <a:lnTo>
                        <a:pt x="509" y="486"/>
                      </a:lnTo>
                      <a:lnTo>
                        <a:pt x="509" y="486"/>
                      </a:lnTo>
                      <a:lnTo>
                        <a:pt x="363" y="344"/>
                      </a:lnTo>
                      <a:lnTo>
                        <a:pt x="197" y="184"/>
                      </a:lnTo>
                      <a:lnTo>
                        <a:pt x="197" y="184"/>
                      </a:lnTo>
                      <a:lnTo>
                        <a:pt x="197" y="184"/>
                      </a:lnTo>
                      <a:lnTo>
                        <a:pt x="6" y="0"/>
                      </a:lnTo>
                      <a:lnTo>
                        <a:pt x="0" y="4"/>
                      </a:lnTo>
                      <a:lnTo>
                        <a:pt x="4" y="2"/>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76" name="Group 2275">
                <a:extLst>
                  <a:ext uri="{FF2B5EF4-FFF2-40B4-BE49-F238E27FC236}">
                    <a16:creationId xmlns="" xmlns:a16="http://schemas.microsoft.com/office/drawing/2014/main" id="{E839D709-9DC7-4458-8F96-21F765709CAE}"/>
                  </a:ext>
                </a:extLst>
              </p:cNvPr>
              <p:cNvGrpSpPr/>
              <p:nvPr/>
            </p:nvGrpSpPr>
            <p:grpSpPr>
              <a:xfrm>
                <a:off x="7703493" y="1716936"/>
                <a:ext cx="931646" cy="933267"/>
                <a:chOff x="13972090" y="1706080"/>
                <a:chExt cx="1134579" cy="1136552"/>
              </a:xfrm>
              <a:gradFill>
                <a:gsLst>
                  <a:gs pos="0">
                    <a:schemeClr val="accent3"/>
                  </a:gs>
                  <a:gs pos="100000">
                    <a:schemeClr val="bg1">
                      <a:alpha val="83000"/>
                    </a:schemeClr>
                  </a:gs>
                </a:gsLst>
                <a:lin ang="0" scaled="1"/>
              </a:gradFill>
            </p:grpSpPr>
            <p:sp>
              <p:nvSpPr>
                <p:cNvPr id="2277" name="Freeform 27">
                  <a:extLst>
                    <a:ext uri="{FF2B5EF4-FFF2-40B4-BE49-F238E27FC236}">
                      <a16:creationId xmlns="" xmlns:a16="http://schemas.microsoft.com/office/drawing/2014/main" id="{B1A0BECA-8750-42F5-87EB-82EF587B462B}"/>
                    </a:ext>
                  </a:extLst>
                </p:cNvPr>
                <p:cNvSpPr>
                  <a:spLocks/>
                </p:cNvSpPr>
                <p:nvPr/>
              </p:nvSpPr>
              <p:spPr bwMode="auto">
                <a:xfrm>
                  <a:off x="14388319" y="2117345"/>
                  <a:ext cx="711997" cy="715764"/>
                </a:xfrm>
                <a:custGeom>
                  <a:avLst/>
                  <a:gdLst>
                    <a:gd name="T0" fmla="*/ 0 w 567"/>
                    <a:gd name="T1" fmla="*/ 0 h 570"/>
                    <a:gd name="T2" fmla="*/ 0 w 567"/>
                    <a:gd name="T3" fmla="*/ 0 h 570"/>
                    <a:gd name="T4" fmla="*/ 191 w 567"/>
                    <a:gd name="T5" fmla="*/ 184 h 570"/>
                    <a:gd name="T6" fmla="*/ 191 w 567"/>
                    <a:gd name="T7" fmla="*/ 184 h 570"/>
                    <a:gd name="T8" fmla="*/ 357 w 567"/>
                    <a:gd name="T9" fmla="*/ 344 h 570"/>
                    <a:gd name="T10" fmla="*/ 501 w 567"/>
                    <a:gd name="T11" fmla="*/ 486 h 570"/>
                    <a:gd name="T12" fmla="*/ 501 w 567"/>
                    <a:gd name="T13" fmla="*/ 486 h 570"/>
                    <a:gd name="T14" fmla="*/ 533 w 567"/>
                    <a:gd name="T15" fmla="*/ 520 h 570"/>
                    <a:gd name="T16" fmla="*/ 555 w 567"/>
                    <a:gd name="T17" fmla="*/ 544 h 570"/>
                    <a:gd name="T18" fmla="*/ 565 w 567"/>
                    <a:gd name="T19" fmla="*/ 560 h 570"/>
                    <a:gd name="T20" fmla="*/ 567 w 567"/>
                    <a:gd name="T21" fmla="*/ 566 h 570"/>
                    <a:gd name="T22" fmla="*/ 567 w 567"/>
                    <a:gd name="T23" fmla="*/ 568 h 570"/>
                    <a:gd name="T24" fmla="*/ 567 w 567"/>
                    <a:gd name="T25" fmla="*/ 568 h 570"/>
                    <a:gd name="T26" fmla="*/ 563 w 567"/>
                    <a:gd name="T27" fmla="*/ 570 h 570"/>
                    <a:gd name="T28" fmla="*/ 559 w 567"/>
                    <a:gd name="T29" fmla="*/ 568 h 570"/>
                    <a:gd name="T30" fmla="*/ 545 w 567"/>
                    <a:gd name="T31" fmla="*/ 558 h 570"/>
                    <a:gd name="T32" fmla="*/ 519 w 567"/>
                    <a:gd name="T33" fmla="*/ 538 h 570"/>
                    <a:gd name="T34" fmla="*/ 485 w 567"/>
                    <a:gd name="T35" fmla="*/ 504 h 570"/>
                    <a:gd name="T36" fmla="*/ 485 w 567"/>
                    <a:gd name="T37" fmla="*/ 504 h 570"/>
                    <a:gd name="T38" fmla="*/ 341 w 567"/>
                    <a:gd name="T39" fmla="*/ 358 h 570"/>
                    <a:gd name="T40" fmla="*/ 183 w 567"/>
                    <a:gd name="T41" fmla="*/ 194 h 570"/>
                    <a:gd name="T42" fmla="*/ 183 w 567"/>
                    <a:gd name="T43" fmla="*/ 194 h 570"/>
                    <a:gd name="T44" fmla="*/ 0 w 567"/>
                    <a:gd name="T45" fmla="*/ 0 h 570"/>
                    <a:gd name="T46" fmla="*/ 0 w 567"/>
                    <a:gd name="T4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7" h="570">
                      <a:moveTo>
                        <a:pt x="0" y="0"/>
                      </a:moveTo>
                      <a:lnTo>
                        <a:pt x="0" y="0"/>
                      </a:lnTo>
                      <a:lnTo>
                        <a:pt x="191" y="184"/>
                      </a:lnTo>
                      <a:lnTo>
                        <a:pt x="191" y="184"/>
                      </a:lnTo>
                      <a:lnTo>
                        <a:pt x="357" y="344"/>
                      </a:lnTo>
                      <a:lnTo>
                        <a:pt x="501" y="486"/>
                      </a:lnTo>
                      <a:lnTo>
                        <a:pt x="501" y="486"/>
                      </a:lnTo>
                      <a:lnTo>
                        <a:pt x="533" y="520"/>
                      </a:lnTo>
                      <a:lnTo>
                        <a:pt x="555" y="544"/>
                      </a:lnTo>
                      <a:lnTo>
                        <a:pt x="565" y="560"/>
                      </a:lnTo>
                      <a:lnTo>
                        <a:pt x="567" y="566"/>
                      </a:lnTo>
                      <a:lnTo>
                        <a:pt x="567" y="568"/>
                      </a:lnTo>
                      <a:lnTo>
                        <a:pt x="567" y="568"/>
                      </a:lnTo>
                      <a:lnTo>
                        <a:pt x="563" y="570"/>
                      </a:lnTo>
                      <a:lnTo>
                        <a:pt x="559" y="568"/>
                      </a:lnTo>
                      <a:lnTo>
                        <a:pt x="545" y="558"/>
                      </a:lnTo>
                      <a:lnTo>
                        <a:pt x="519" y="538"/>
                      </a:lnTo>
                      <a:lnTo>
                        <a:pt x="485" y="504"/>
                      </a:lnTo>
                      <a:lnTo>
                        <a:pt x="485" y="504"/>
                      </a:lnTo>
                      <a:lnTo>
                        <a:pt x="341" y="358"/>
                      </a:lnTo>
                      <a:lnTo>
                        <a:pt x="183" y="194"/>
                      </a:lnTo>
                      <a:lnTo>
                        <a:pt x="183" y="194"/>
                      </a:lnTo>
                      <a:lnTo>
                        <a:pt x="0" y="0"/>
                      </a:lnTo>
                      <a:lnTo>
                        <a:pt x="0" y="0"/>
                      </a:lnTo>
                      <a:close/>
                    </a:path>
                  </a:pathLst>
                </a:custGeom>
                <a:gradFill>
                  <a:gsLst>
                    <a:gs pos="16000">
                      <a:schemeClr val="accent4"/>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8" name="Freeform 28">
                  <a:extLst>
                    <a:ext uri="{FF2B5EF4-FFF2-40B4-BE49-F238E27FC236}">
                      <a16:creationId xmlns="" xmlns:a16="http://schemas.microsoft.com/office/drawing/2014/main" id="{8D95BD34-1180-4CA9-AE2A-CEF9B4B29F58}"/>
                    </a:ext>
                  </a:extLst>
                </p:cNvPr>
                <p:cNvSpPr>
                  <a:spLocks/>
                </p:cNvSpPr>
                <p:nvPr/>
              </p:nvSpPr>
              <p:spPr bwMode="auto">
                <a:xfrm>
                  <a:off x="13972090" y="1706080"/>
                  <a:ext cx="1134579" cy="1136552"/>
                </a:xfrm>
                <a:custGeom>
                  <a:avLst/>
                  <a:gdLst>
                    <a:gd name="T0" fmla="*/ 0 w 575"/>
                    <a:gd name="T1" fmla="*/ 6 h 576"/>
                    <a:gd name="T2" fmla="*/ 193 w 575"/>
                    <a:gd name="T3" fmla="*/ 190 h 576"/>
                    <a:gd name="T4" fmla="*/ 193 w 575"/>
                    <a:gd name="T5" fmla="*/ 190 h 576"/>
                    <a:gd name="T6" fmla="*/ 503 w 575"/>
                    <a:gd name="T7" fmla="*/ 490 h 576"/>
                    <a:gd name="T8" fmla="*/ 533 w 575"/>
                    <a:gd name="T9" fmla="*/ 522 h 576"/>
                    <a:gd name="T10" fmla="*/ 553 w 575"/>
                    <a:gd name="T11" fmla="*/ 544 h 576"/>
                    <a:gd name="T12" fmla="*/ 563 w 575"/>
                    <a:gd name="T13" fmla="*/ 560 h 576"/>
                    <a:gd name="T14" fmla="*/ 567 w 575"/>
                    <a:gd name="T15" fmla="*/ 568 h 576"/>
                    <a:gd name="T16" fmla="*/ 567 w 575"/>
                    <a:gd name="T17" fmla="*/ 568 h 576"/>
                    <a:gd name="T18" fmla="*/ 569 w 575"/>
                    <a:gd name="T19" fmla="*/ 568 h 576"/>
                    <a:gd name="T20" fmla="*/ 569 w 575"/>
                    <a:gd name="T21" fmla="*/ 568 h 576"/>
                    <a:gd name="T22" fmla="*/ 567 w 575"/>
                    <a:gd name="T23" fmla="*/ 568 h 576"/>
                    <a:gd name="T24" fmla="*/ 567 w 575"/>
                    <a:gd name="T25" fmla="*/ 568 h 576"/>
                    <a:gd name="T26" fmla="*/ 567 w 575"/>
                    <a:gd name="T27" fmla="*/ 568 h 576"/>
                    <a:gd name="T28" fmla="*/ 569 w 575"/>
                    <a:gd name="T29" fmla="*/ 568 h 576"/>
                    <a:gd name="T30" fmla="*/ 567 w 575"/>
                    <a:gd name="T31" fmla="*/ 568 h 576"/>
                    <a:gd name="T32" fmla="*/ 561 w 575"/>
                    <a:gd name="T33" fmla="*/ 564 h 576"/>
                    <a:gd name="T34" fmla="*/ 551 w 575"/>
                    <a:gd name="T35" fmla="*/ 558 h 576"/>
                    <a:gd name="T36" fmla="*/ 491 w 575"/>
                    <a:gd name="T37" fmla="*/ 502 h 576"/>
                    <a:gd name="T38" fmla="*/ 349 w 575"/>
                    <a:gd name="T39" fmla="*/ 358 h 576"/>
                    <a:gd name="T40" fmla="*/ 189 w 575"/>
                    <a:gd name="T41" fmla="*/ 192 h 576"/>
                    <a:gd name="T42" fmla="*/ 60 w 575"/>
                    <a:gd name="T43" fmla="*/ 56 h 576"/>
                    <a:gd name="T44" fmla="*/ 20 w 575"/>
                    <a:gd name="T45" fmla="*/ 14 h 576"/>
                    <a:gd name="T46" fmla="*/ 10 w 575"/>
                    <a:gd name="T47" fmla="*/ 4 h 576"/>
                    <a:gd name="T48" fmla="*/ 6 w 575"/>
                    <a:gd name="T49" fmla="*/ 0 h 576"/>
                    <a:gd name="T50" fmla="*/ 6 w 575"/>
                    <a:gd name="T51" fmla="*/ 0 h 576"/>
                    <a:gd name="T52" fmla="*/ 6 w 575"/>
                    <a:gd name="T53" fmla="*/ 0 h 576"/>
                    <a:gd name="T54" fmla="*/ 6 w 575"/>
                    <a:gd name="T55" fmla="*/ 0 h 576"/>
                    <a:gd name="T56" fmla="*/ 0 w 575"/>
                    <a:gd name="T57" fmla="*/ 6 h 576"/>
                    <a:gd name="T58" fmla="*/ 0 w 575"/>
                    <a:gd name="T59" fmla="*/ 4 h 576"/>
                    <a:gd name="T60" fmla="*/ 0 w 575"/>
                    <a:gd name="T61" fmla="*/ 4 h 576"/>
                    <a:gd name="T62" fmla="*/ 0 w 575"/>
                    <a:gd name="T63" fmla="*/ 4 h 576"/>
                    <a:gd name="T64" fmla="*/ 0 w 575"/>
                    <a:gd name="T65" fmla="*/ 4 h 576"/>
                    <a:gd name="T66" fmla="*/ 183 w 575"/>
                    <a:gd name="T67" fmla="*/ 198 h 576"/>
                    <a:gd name="T68" fmla="*/ 343 w 575"/>
                    <a:gd name="T69" fmla="*/ 364 h 576"/>
                    <a:gd name="T70" fmla="*/ 485 w 575"/>
                    <a:gd name="T71" fmla="*/ 508 h 576"/>
                    <a:gd name="T72" fmla="*/ 541 w 575"/>
                    <a:gd name="T73" fmla="*/ 560 h 576"/>
                    <a:gd name="T74" fmla="*/ 557 w 575"/>
                    <a:gd name="T75" fmla="*/ 572 h 576"/>
                    <a:gd name="T76" fmla="*/ 563 w 575"/>
                    <a:gd name="T77" fmla="*/ 574 h 576"/>
                    <a:gd name="T78" fmla="*/ 567 w 575"/>
                    <a:gd name="T79" fmla="*/ 576 h 576"/>
                    <a:gd name="T80" fmla="*/ 573 w 575"/>
                    <a:gd name="T81" fmla="*/ 574 h 576"/>
                    <a:gd name="T82" fmla="*/ 575 w 575"/>
                    <a:gd name="T83" fmla="*/ 570 h 576"/>
                    <a:gd name="T84" fmla="*/ 575 w 575"/>
                    <a:gd name="T85" fmla="*/ 568 h 576"/>
                    <a:gd name="T86" fmla="*/ 571 w 575"/>
                    <a:gd name="T87" fmla="*/ 556 h 576"/>
                    <a:gd name="T88" fmla="*/ 563 w 575"/>
                    <a:gd name="T89" fmla="*/ 544 h 576"/>
                    <a:gd name="T90" fmla="*/ 509 w 575"/>
                    <a:gd name="T91" fmla="*/ 486 h 576"/>
                    <a:gd name="T92" fmla="*/ 363 w 575"/>
                    <a:gd name="T93" fmla="*/ 344 h 576"/>
                    <a:gd name="T94" fmla="*/ 197 w 575"/>
                    <a:gd name="T95" fmla="*/ 184 h 576"/>
                    <a:gd name="T96" fmla="*/ 6 w 575"/>
                    <a:gd name="T97" fmla="*/ 0 h 576"/>
                    <a:gd name="T98" fmla="*/ 4 w 575"/>
                    <a:gd name="T99" fmla="*/ 2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5" h="576">
                      <a:moveTo>
                        <a:pt x="4" y="2"/>
                      </a:moveTo>
                      <a:lnTo>
                        <a:pt x="0" y="6"/>
                      </a:lnTo>
                      <a:lnTo>
                        <a:pt x="0" y="6"/>
                      </a:lnTo>
                      <a:lnTo>
                        <a:pt x="193" y="190"/>
                      </a:lnTo>
                      <a:lnTo>
                        <a:pt x="193" y="190"/>
                      </a:lnTo>
                      <a:lnTo>
                        <a:pt x="193" y="190"/>
                      </a:lnTo>
                      <a:lnTo>
                        <a:pt x="357" y="348"/>
                      </a:lnTo>
                      <a:lnTo>
                        <a:pt x="503" y="490"/>
                      </a:lnTo>
                      <a:lnTo>
                        <a:pt x="503" y="490"/>
                      </a:lnTo>
                      <a:lnTo>
                        <a:pt x="533" y="522"/>
                      </a:lnTo>
                      <a:lnTo>
                        <a:pt x="553" y="544"/>
                      </a:lnTo>
                      <a:lnTo>
                        <a:pt x="553" y="544"/>
                      </a:lnTo>
                      <a:lnTo>
                        <a:pt x="563" y="560"/>
                      </a:lnTo>
                      <a:lnTo>
                        <a:pt x="563" y="560"/>
                      </a:lnTo>
                      <a:lnTo>
                        <a:pt x="567"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7" y="568"/>
                      </a:lnTo>
                      <a:lnTo>
                        <a:pt x="567" y="568"/>
                      </a:lnTo>
                      <a:lnTo>
                        <a:pt x="561" y="564"/>
                      </a:lnTo>
                      <a:lnTo>
                        <a:pt x="561" y="564"/>
                      </a:lnTo>
                      <a:lnTo>
                        <a:pt x="551" y="558"/>
                      </a:lnTo>
                      <a:lnTo>
                        <a:pt x="535" y="544"/>
                      </a:lnTo>
                      <a:lnTo>
                        <a:pt x="491" y="502"/>
                      </a:lnTo>
                      <a:lnTo>
                        <a:pt x="491" y="502"/>
                      </a:lnTo>
                      <a:lnTo>
                        <a:pt x="349" y="358"/>
                      </a:lnTo>
                      <a:lnTo>
                        <a:pt x="189" y="192"/>
                      </a:lnTo>
                      <a:lnTo>
                        <a:pt x="189" y="192"/>
                      </a:lnTo>
                      <a:lnTo>
                        <a:pt x="189" y="192"/>
                      </a:lnTo>
                      <a:lnTo>
                        <a:pt x="60" y="56"/>
                      </a:lnTo>
                      <a:lnTo>
                        <a:pt x="60" y="56"/>
                      </a:lnTo>
                      <a:lnTo>
                        <a:pt x="20" y="14"/>
                      </a:lnTo>
                      <a:lnTo>
                        <a:pt x="20" y="14"/>
                      </a:lnTo>
                      <a:lnTo>
                        <a:pt x="10" y="4"/>
                      </a:lnTo>
                      <a:lnTo>
                        <a:pt x="10" y="4"/>
                      </a:lnTo>
                      <a:lnTo>
                        <a:pt x="6" y="0"/>
                      </a:lnTo>
                      <a:lnTo>
                        <a:pt x="6" y="0"/>
                      </a:lnTo>
                      <a:lnTo>
                        <a:pt x="6" y="0"/>
                      </a:lnTo>
                      <a:lnTo>
                        <a:pt x="6" y="0"/>
                      </a:lnTo>
                      <a:lnTo>
                        <a:pt x="6" y="0"/>
                      </a:lnTo>
                      <a:lnTo>
                        <a:pt x="6" y="0"/>
                      </a:lnTo>
                      <a:lnTo>
                        <a:pt x="6" y="0"/>
                      </a:lnTo>
                      <a:lnTo>
                        <a:pt x="4" y="2"/>
                      </a:lnTo>
                      <a:lnTo>
                        <a:pt x="0" y="6"/>
                      </a:lnTo>
                      <a:lnTo>
                        <a:pt x="4" y="2"/>
                      </a:lnTo>
                      <a:lnTo>
                        <a:pt x="0" y="4"/>
                      </a:lnTo>
                      <a:lnTo>
                        <a:pt x="0" y="4"/>
                      </a:lnTo>
                      <a:lnTo>
                        <a:pt x="0" y="4"/>
                      </a:lnTo>
                      <a:lnTo>
                        <a:pt x="0" y="4"/>
                      </a:lnTo>
                      <a:lnTo>
                        <a:pt x="0" y="4"/>
                      </a:lnTo>
                      <a:lnTo>
                        <a:pt x="0" y="4"/>
                      </a:lnTo>
                      <a:lnTo>
                        <a:pt x="0" y="4"/>
                      </a:lnTo>
                      <a:lnTo>
                        <a:pt x="183" y="198"/>
                      </a:lnTo>
                      <a:lnTo>
                        <a:pt x="183" y="198"/>
                      </a:lnTo>
                      <a:lnTo>
                        <a:pt x="183" y="198"/>
                      </a:lnTo>
                      <a:lnTo>
                        <a:pt x="343" y="364"/>
                      </a:lnTo>
                      <a:lnTo>
                        <a:pt x="485" y="508"/>
                      </a:lnTo>
                      <a:lnTo>
                        <a:pt x="485" y="508"/>
                      </a:lnTo>
                      <a:lnTo>
                        <a:pt x="517" y="540"/>
                      </a:lnTo>
                      <a:lnTo>
                        <a:pt x="541" y="560"/>
                      </a:lnTo>
                      <a:lnTo>
                        <a:pt x="541" y="560"/>
                      </a:lnTo>
                      <a:lnTo>
                        <a:pt x="557" y="572"/>
                      </a:lnTo>
                      <a:lnTo>
                        <a:pt x="557" y="572"/>
                      </a:lnTo>
                      <a:lnTo>
                        <a:pt x="563" y="574"/>
                      </a:lnTo>
                      <a:lnTo>
                        <a:pt x="567" y="576"/>
                      </a:lnTo>
                      <a:lnTo>
                        <a:pt x="567" y="576"/>
                      </a:lnTo>
                      <a:lnTo>
                        <a:pt x="571" y="574"/>
                      </a:lnTo>
                      <a:lnTo>
                        <a:pt x="573" y="574"/>
                      </a:lnTo>
                      <a:lnTo>
                        <a:pt x="573" y="574"/>
                      </a:lnTo>
                      <a:lnTo>
                        <a:pt x="575" y="570"/>
                      </a:lnTo>
                      <a:lnTo>
                        <a:pt x="575" y="568"/>
                      </a:lnTo>
                      <a:lnTo>
                        <a:pt x="575" y="568"/>
                      </a:lnTo>
                      <a:lnTo>
                        <a:pt x="573" y="562"/>
                      </a:lnTo>
                      <a:lnTo>
                        <a:pt x="571" y="556"/>
                      </a:lnTo>
                      <a:lnTo>
                        <a:pt x="571" y="556"/>
                      </a:lnTo>
                      <a:lnTo>
                        <a:pt x="563" y="544"/>
                      </a:lnTo>
                      <a:lnTo>
                        <a:pt x="549" y="528"/>
                      </a:lnTo>
                      <a:lnTo>
                        <a:pt x="509" y="486"/>
                      </a:lnTo>
                      <a:lnTo>
                        <a:pt x="509" y="486"/>
                      </a:lnTo>
                      <a:lnTo>
                        <a:pt x="363" y="344"/>
                      </a:lnTo>
                      <a:lnTo>
                        <a:pt x="197" y="184"/>
                      </a:lnTo>
                      <a:lnTo>
                        <a:pt x="197" y="184"/>
                      </a:lnTo>
                      <a:lnTo>
                        <a:pt x="197" y="184"/>
                      </a:lnTo>
                      <a:lnTo>
                        <a:pt x="6" y="0"/>
                      </a:lnTo>
                      <a:lnTo>
                        <a:pt x="0" y="4"/>
                      </a:lnTo>
                      <a:lnTo>
                        <a:pt x="4" y="2"/>
                      </a:lnTo>
                      <a:close/>
                    </a:path>
                  </a:pathLst>
                </a:custGeom>
                <a:gradFill>
                  <a:gsLst>
                    <a:gs pos="16000">
                      <a:schemeClr val="accent4"/>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281" name="Group 2280">
              <a:extLst>
                <a:ext uri="{FF2B5EF4-FFF2-40B4-BE49-F238E27FC236}">
                  <a16:creationId xmlns="" xmlns:a16="http://schemas.microsoft.com/office/drawing/2014/main" id="{D3A66F70-9B52-41D9-86D5-238940A415EB}"/>
                </a:ext>
              </a:extLst>
            </p:cNvPr>
            <p:cNvGrpSpPr/>
            <p:nvPr/>
          </p:nvGrpSpPr>
          <p:grpSpPr>
            <a:xfrm>
              <a:off x="7029665" y="1942739"/>
              <a:ext cx="819963" cy="821388"/>
              <a:chOff x="6940265" y="958289"/>
              <a:chExt cx="1706754" cy="1709721"/>
            </a:xfrm>
          </p:grpSpPr>
          <p:grpSp>
            <p:nvGrpSpPr>
              <p:cNvPr id="2282" name="Group 2281">
                <a:extLst>
                  <a:ext uri="{FF2B5EF4-FFF2-40B4-BE49-F238E27FC236}">
                    <a16:creationId xmlns="" xmlns:a16="http://schemas.microsoft.com/office/drawing/2014/main" id="{3895C6D2-9E8A-4BF2-B3C5-DC7FF195B5AD}"/>
                  </a:ext>
                </a:extLst>
              </p:cNvPr>
              <p:cNvGrpSpPr/>
              <p:nvPr/>
            </p:nvGrpSpPr>
            <p:grpSpPr>
              <a:xfrm>
                <a:off x="6940265" y="958289"/>
                <a:ext cx="1706754" cy="1709721"/>
                <a:chOff x="14193867" y="1928234"/>
                <a:chExt cx="912813" cy="914400"/>
              </a:xfrm>
              <a:solidFill>
                <a:srgbClr val="2409B6"/>
              </a:solidFill>
            </p:grpSpPr>
            <p:sp>
              <p:nvSpPr>
                <p:cNvPr id="2286" name="Freeform 27">
                  <a:extLst>
                    <a:ext uri="{FF2B5EF4-FFF2-40B4-BE49-F238E27FC236}">
                      <a16:creationId xmlns="" xmlns:a16="http://schemas.microsoft.com/office/drawing/2014/main" id="{651A20DE-A690-44E2-A04D-60A9C87A2ADE}"/>
                    </a:ext>
                  </a:extLst>
                </p:cNvPr>
                <p:cNvSpPr>
                  <a:spLocks/>
                </p:cNvSpPr>
                <p:nvPr/>
              </p:nvSpPr>
              <p:spPr bwMode="auto">
                <a:xfrm>
                  <a:off x="14200218" y="1928234"/>
                  <a:ext cx="900113" cy="904875"/>
                </a:xfrm>
                <a:custGeom>
                  <a:avLst/>
                  <a:gdLst>
                    <a:gd name="T0" fmla="*/ 0 w 567"/>
                    <a:gd name="T1" fmla="*/ 0 h 570"/>
                    <a:gd name="T2" fmla="*/ 0 w 567"/>
                    <a:gd name="T3" fmla="*/ 0 h 570"/>
                    <a:gd name="T4" fmla="*/ 191 w 567"/>
                    <a:gd name="T5" fmla="*/ 184 h 570"/>
                    <a:gd name="T6" fmla="*/ 191 w 567"/>
                    <a:gd name="T7" fmla="*/ 184 h 570"/>
                    <a:gd name="T8" fmla="*/ 357 w 567"/>
                    <a:gd name="T9" fmla="*/ 344 h 570"/>
                    <a:gd name="T10" fmla="*/ 501 w 567"/>
                    <a:gd name="T11" fmla="*/ 486 h 570"/>
                    <a:gd name="T12" fmla="*/ 501 w 567"/>
                    <a:gd name="T13" fmla="*/ 486 h 570"/>
                    <a:gd name="T14" fmla="*/ 533 w 567"/>
                    <a:gd name="T15" fmla="*/ 520 h 570"/>
                    <a:gd name="T16" fmla="*/ 555 w 567"/>
                    <a:gd name="T17" fmla="*/ 544 h 570"/>
                    <a:gd name="T18" fmla="*/ 565 w 567"/>
                    <a:gd name="T19" fmla="*/ 560 h 570"/>
                    <a:gd name="T20" fmla="*/ 567 w 567"/>
                    <a:gd name="T21" fmla="*/ 566 h 570"/>
                    <a:gd name="T22" fmla="*/ 567 w 567"/>
                    <a:gd name="T23" fmla="*/ 568 h 570"/>
                    <a:gd name="T24" fmla="*/ 567 w 567"/>
                    <a:gd name="T25" fmla="*/ 568 h 570"/>
                    <a:gd name="T26" fmla="*/ 563 w 567"/>
                    <a:gd name="T27" fmla="*/ 570 h 570"/>
                    <a:gd name="T28" fmla="*/ 559 w 567"/>
                    <a:gd name="T29" fmla="*/ 568 h 570"/>
                    <a:gd name="T30" fmla="*/ 545 w 567"/>
                    <a:gd name="T31" fmla="*/ 558 h 570"/>
                    <a:gd name="T32" fmla="*/ 519 w 567"/>
                    <a:gd name="T33" fmla="*/ 538 h 570"/>
                    <a:gd name="T34" fmla="*/ 485 w 567"/>
                    <a:gd name="T35" fmla="*/ 504 h 570"/>
                    <a:gd name="T36" fmla="*/ 485 w 567"/>
                    <a:gd name="T37" fmla="*/ 504 h 570"/>
                    <a:gd name="T38" fmla="*/ 341 w 567"/>
                    <a:gd name="T39" fmla="*/ 358 h 570"/>
                    <a:gd name="T40" fmla="*/ 183 w 567"/>
                    <a:gd name="T41" fmla="*/ 194 h 570"/>
                    <a:gd name="T42" fmla="*/ 183 w 567"/>
                    <a:gd name="T43" fmla="*/ 194 h 570"/>
                    <a:gd name="T44" fmla="*/ 0 w 567"/>
                    <a:gd name="T45" fmla="*/ 0 h 570"/>
                    <a:gd name="T46" fmla="*/ 0 w 567"/>
                    <a:gd name="T4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7" h="570">
                      <a:moveTo>
                        <a:pt x="0" y="0"/>
                      </a:moveTo>
                      <a:lnTo>
                        <a:pt x="0" y="0"/>
                      </a:lnTo>
                      <a:lnTo>
                        <a:pt x="191" y="184"/>
                      </a:lnTo>
                      <a:lnTo>
                        <a:pt x="191" y="184"/>
                      </a:lnTo>
                      <a:lnTo>
                        <a:pt x="357" y="344"/>
                      </a:lnTo>
                      <a:lnTo>
                        <a:pt x="501" y="486"/>
                      </a:lnTo>
                      <a:lnTo>
                        <a:pt x="501" y="486"/>
                      </a:lnTo>
                      <a:lnTo>
                        <a:pt x="533" y="520"/>
                      </a:lnTo>
                      <a:lnTo>
                        <a:pt x="555" y="544"/>
                      </a:lnTo>
                      <a:lnTo>
                        <a:pt x="565" y="560"/>
                      </a:lnTo>
                      <a:lnTo>
                        <a:pt x="567" y="566"/>
                      </a:lnTo>
                      <a:lnTo>
                        <a:pt x="567" y="568"/>
                      </a:lnTo>
                      <a:lnTo>
                        <a:pt x="567" y="568"/>
                      </a:lnTo>
                      <a:lnTo>
                        <a:pt x="563" y="570"/>
                      </a:lnTo>
                      <a:lnTo>
                        <a:pt x="559" y="568"/>
                      </a:lnTo>
                      <a:lnTo>
                        <a:pt x="545" y="558"/>
                      </a:lnTo>
                      <a:lnTo>
                        <a:pt x="519" y="538"/>
                      </a:lnTo>
                      <a:lnTo>
                        <a:pt x="485" y="504"/>
                      </a:lnTo>
                      <a:lnTo>
                        <a:pt x="485" y="504"/>
                      </a:lnTo>
                      <a:lnTo>
                        <a:pt x="341" y="358"/>
                      </a:lnTo>
                      <a:lnTo>
                        <a:pt x="183" y="194"/>
                      </a:lnTo>
                      <a:lnTo>
                        <a:pt x="183" y="194"/>
                      </a:lnTo>
                      <a:lnTo>
                        <a:pt x="0" y="0"/>
                      </a:lnTo>
                      <a:lnTo>
                        <a:pt x="0" y="0"/>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87" name="Freeform 28">
                  <a:extLst>
                    <a:ext uri="{FF2B5EF4-FFF2-40B4-BE49-F238E27FC236}">
                      <a16:creationId xmlns="" xmlns:a16="http://schemas.microsoft.com/office/drawing/2014/main" id="{0979B986-A6AC-4CE2-9EB5-44D927DC631E}"/>
                    </a:ext>
                  </a:extLst>
                </p:cNvPr>
                <p:cNvSpPr>
                  <a:spLocks/>
                </p:cNvSpPr>
                <p:nvPr/>
              </p:nvSpPr>
              <p:spPr bwMode="auto">
                <a:xfrm>
                  <a:off x="14193867" y="1928234"/>
                  <a:ext cx="912813" cy="914400"/>
                </a:xfrm>
                <a:custGeom>
                  <a:avLst/>
                  <a:gdLst>
                    <a:gd name="T0" fmla="*/ 0 w 575"/>
                    <a:gd name="T1" fmla="*/ 6 h 576"/>
                    <a:gd name="T2" fmla="*/ 193 w 575"/>
                    <a:gd name="T3" fmla="*/ 190 h 576"/>
                    <a:gd name="T4" fmla="*/ 193 w 575"/>
                    <a:gd name="T5" fmla="*/ 190 h 576"/>
                    <a:gd name="T6" fmla="*/ 503 w 575"/>
                    <a:gd name="T7" fmla="*/ 490 h 576"/>
                    <a:gd name="T8" fmla="*/ 533 w 575"/>
                    <a:gd name="T9" fmla="*/ 522 h 576"/>
                    <a:gd name="T10" fmla="*/ 553 w 575"/>
                    <a:gd name="T11" fmla="*/ 544 h 576"/>
                    <a:gd name="T12" fmla="*/ 563 w 575"/>
                    <a:gd name="T13" fmla="*/ 560 h 576"/>
                    <a:gd name="T14" fmla="*/ 567 w 575"/>
                    <a:gd name="T15" fmla="*/ 568 h 576"/>
                    <a:gd name="T16" fmla="*/ 567 w 575"/>
                    <a:gd name="T17" fmla="*/ 568 h 576"/>
                    <a:gd name="T18" fmla="*/ 569 w 575"/>
                    <a:gd name="T19" fmla="*/ 568 h 576"/>
                    <a:gd name="T20" fmla="*/ 569 w 575"/>
                    <a:gd name="T21" fmla="*/ 568 h 576"/>
                    <a:gd name="T22" fmla="*/ 567 w 575"/>
                    <a:gd name="T23" fmla="*/ 568 h 576"/>
                    <a:gd name="T24" fmla="*/ 567 w 575"/>
                    <a:gd name="T25" fmla="*/ 568 h 576"/>
                    <a:gd name="T26" fmla="*/ 567 w 575"/>
                    <a:gd name="T27" fmla="*/ 568 h 576"/>
                    <a:gd name="T28" fmla="*/ 569 w 575"/>
                    <a:gd name="T29" fmla="*/ 568 h 576"/>
                    <a:gd name="T30" fmla="*/ 567 w 575"/>
                    <a:gd name="T31" fmla="*/ 568 h 576"/>
                    <a:gd name="T32" fmla="*/ 561 w 575"/>
                    <a:gd name="T33" fmla="*/ 564 h 576"/>
                    <a:gd name="T34" fmla="*/ 551 w 575"/>
                    <a:gd name="T35" fmla="*/ 558 h 576"/>
                    <a:gd name="T36" fmla="*/ 491 w 575"/>
                    <a:gd name="T37" fmla="*/ 502 h 576"/>
                    <a:gd name="T38" fmla="*/ 349 w 575"/>
                    <a:gd name="T39" fmla="*/ 358 h 576"/>
                    <a:gd name="T40" fmla="*/ 189 w 575"/>
                    <a:gd name="T41" fmla="*/ 192 h 576"/>
                    <a:gd name="T42" fmla="*/ 60 w 575"/>
                    <a:gd name="T43" fmla="*/ 56 h 576"/>
                    <a:gd name="T44" fmla="*/ 20 w 575"/>
                    <a:gd name="T45" fmla="*/ 14 h 576"/>
                    <a:gd name="T46" fmla="*/ 10 w 575"/>
                    <a:gd name="T47" fmla="*/ 4 h 576"/>
                    <a:gd name="T48" fmla="*/ 6 w 575"/>
                    <a:gd name="T49" fmla="*/ 0 h 576"/>
                    <a:gd name="T50" fmla="*/ 6 w 575"/>
                    <a:gd name="T51" fmla="*/ 0 h 576"/>
                    <a:gd name="T52" fmla="*/ 6 w 575"/>
                    <a:gd name="T53" fmla="*/ 0 h 576"/>
                    <a:gd name="T54" fmla="*/ 6 w 575"/>
                    <a:gd name="T55" fmla="*/ 0 h 576"/>
                    <a:gd name="T56" fmla="*/ 0 w 575"/>
                    <a:gd name="T57" fmla="*/ 6 h 576"/>
                    <a:gd name="T58" fmla="*/ 0 w 575"/>
                    <a:gd name="T59" fmla="*/ 4 h 576"/>
                    <a:gd name="T60" fmla="*/ 0 w 575"/>
                    <a:gd name="T61" fmla="*/ 4 h 576"/>
                    <a:gd name="T62" fmla="*/ 0 w 575"/>
                    <a:gd name="T63" fmla="*/ 4 h 576"/>
                    <a:gd name="T64" fmla="*/ 0 w 575"/>
                    <a:gd name="T65" fmla="*/ 4 h 576"/>
                    <a:gd name="T66" fmla="*/ 183 w 575"/>
                    <a:gd name="T67" fmla="*/ 198 h 576"/>
                    <a:gd name="T68" fmla="*/ 343 w 575"/>
                    <a:gd name="T69" fmla="*/ 364 h 576"/>
                    <a:gd name="T70" fmla="*/ 485 w 575"/>
                    <a:gd name="T71" fmla="*/ 508 h 576"/>
                    <a:gd name="T72" fmla="*/ 541 w 575"/>
                    <a:gd name="T73" fmla="*/ 560 h 576"/>
                    <a:gd name="T74" fmla="*/ 557 w 575"/>
                    <a:gd name="T75" fmla="*/ 572 h 576"/>
                    <a:gd name="T76" fmla="*/ 563 w 575"/>
                    <a:gd name="T77" fmla="*/ 574 h 576"/>
                    <a:gd name="T78" fmla="*/ 567 w 575"/>
                    <a:gd name="T79" fmla="*/ 576 h 576"/>
                    <a:gd name="T80" fmla="*/ 573 w 575"/>
                    <a:gd name="T81" fmla="*/ 574 h 576"/>
                    <a:gd name="T82" fmla="*/ 575 w 575"/>
                    <a:gd name="T83" fmla="*/ 570 h 576"/>
                    <a:gd name="T84" fmla="*/ 575 w 575"/>
                    <a:gd name="T85" fmla="*/ 568 h 576"/>
                    <a:gd name="T86" fmla="*/ 571 w 575"/>
                    <a:gd name="T87" fmla="*/ 556 h 576"/>
                    <a:gd name="T88" fmla="*/ 563 w 575"/>
                    <a:gd name="T89" fmla="*/ 544 h 576"/>
                    <a:gd name="T90" fmla="*/ 509 w 575"/>
                    <a:gd name="T91" fmla="*/ 486 h 576"/>
                    <a:gd name="T92" fmla="*/ 363 w 575"/>
                    <a:gd name="T93" fmla="*/ 344 h 576"/>
                    <a:gd name="T94" fmla="*/ 197 w 575"/>
                    <a:gd name="T95" fmla="*/ 184 h 576"/>
                    <a:gd name="T96" fmla="*/ 6 w 575"/>
                    <a:gd name="T97" fmla="*/ 0 h 576"/>
                    <a:gd name="T98" fmla="*/ 4 w 575"/>
                    <a:gd name="T99" fmla="*/ 2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5" h="576">
                      <a:moveTo>
                        <a:pt x="4" y="2"/>
                      </a:moveTo>
                      <a:lnTo>
                        <a:pt x="0" y="6"/>
                      </a:lnTo>
                      <a:lnTo>
                        <a:pt x="0" y="6"/>
                      </a:lnTo>
                      <a:lnTo>
                        <a:pt x="193" y="190"/>
                      </a:lnTo>
                      <a:lnTo>
                        <a:pt x="193" y="190"/>
                      </a:lnTo>
                      <a:lnTo>
                        <a:pt x="193" y="190"/>
                      </a:lnTo>
                      <a:lnTo>
                        <a:pt x="357" y="348"/>
                      </a:lnTo>
                      <a:lnTo>
                        <a:pt x="503" y="490"/>
                      </a:lnTo>
                      <a:lnTo>
                        <a:pt x="503" y="490"/>
                      </a:lnTo>
                      <a:lnTo>
                        <a:pt x="533" y="522"/>
                      </a:lnTo>
                      <a:lnTo>
                        <a:pt x="553" y="544"/>
                      </a:lnTo>
                      <a:lnTo>
                        <a:pt x="553" y="544"/>
                      </a:lnTo>
                      <a:lnTo>
                        <a:pt x="563" y="560"/>
                      </a:lnTo>
                      <a:lnTo>
                        <a:pt x="563" y="560"/>
                      </a:lnTo>
                      <a:lnTo>
                        <a:pt x="567"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7" y="568"/>
                      </a:lnTo>
                      <a:lnTo>
                        <a:pt x="567" y="568"/>
                      </a:lnTo>
                      <a:lnTo>
                        <a:pt x="561" y="564"/>
                      </a:lnTo>
                      <a:lnTo>
                        <a:pt x="561" y="564"/>
                      </a:lnTo>
                      <a:lnTo>
                        <a:pt x="551" y="558"/>
                      </a:lnTo>
                      <a:lnTo>
                        <a:pt x="535" y="544"/>
                      </a:lnTo>
                      <a:lnTo>
                        <a:pt x="491" y="502"/>
                      </a:lnTo>
                      <a:lnTo>
                        <a:pt x="491" y="502"/>
                      </a:lnTo>
                      <a:lnTo>
                        <a:pt x="349" y="358"/>
                      </a:lnTo>
                      <a:lnTo>
                        <a:pt x="189" y="192"/>
                      </a:lnTo>
                      <a:lnTo>
                        <a:pt x="189" y="192"/>
                      </a:lnTo>
                      <a:lnTo>
                        <a:pt x="189" y="192"/>
                      </a:lnTo>
                      <a:lnTo>
                        <a:pt x="60" y="56"/>
                      </a:lnTo>
                      <a:lnTo>
                        <a:pt x="60" y="56"/>
                      </a:lnTo>
                      <a:lnTo>
                        <a:pt x="20" y="14"/>
                      </a:lnTo>
                      <a:lnTo>
                        <a:pt x="20" y="14"/>
                      </a:lnTo>
                      <a:lnTo>
                        <a:pt x="10" y="4"/>
                      </a:lnTo>
                      <a:lnTo>
                        <a:pt x="10" y="4"/>
                      </a:lnTo>
                      <a:lnTo>
                        <a:pt x="6" y="0"/>
                      </a:lnTo>
                      <a:lnTo>
                        <a:pt x="6" y="0"/>
                      </a:lnTo>
                      <a:lnTo>
                        <a:pt x="6" y="0"/>
                      </a:lnTo>
                      <a:lnTo>
                        <a:pt x="6" y="0"/>
                      </a:lnTo>
                      <a:lnTo>
                        <a:pt x="6" y="0"/>
                      </a:lnTo>
                      <a:lnTo>
                        <a:pt x="6" y="0"/>
                      </a:lnTo>
                      <a:lnTo>
                        <a:pt x="6" y="0"/>
                      </a:lnTo>
                      <a:lnTo>
                        <a:pt x="4" y="2"/>
                      </a:lnTo>
                      <a:lnTo>
                        <a:pt x="0" y="6"/>
                      </a:lnTo>
                      <a:lnTo>
                        <a:pt x="4" y="2"/>
                      </a:lnTo>
                      <a:lnTo>
                        <a:pt x="0" y="4"/>
                      </a:lnTo>
                      <a:lnTo>
                        <a:pt x="0" y="4"/>
                      </a:lnTo>
                      <a:lnTo>
                        <a:pt x="0" y="4"/>
                      </a:lnTo>
                      <a:lnTo>
                        <a:pt x="0" y="4"/>
                      </a:lnTo>
                      <a:lnTo>
                        <a:pt x="0" y="4"/>
                      </a:lnTo>
                      <a:lnTo>
                        <a:pt x="0" y="4"/>
                      </a:lnTo>
                      <a:lnTo>
                        <a:pt x="0" y="4"/>
                      </a:lnTo>
                      <a:lnTo>
                        <a:pt x="183" y="198"/>
                      </a:lnTo>
                      <a:lnTo>
                        <a:pt x="183" y="198"/>
                      </a:lnTo>
                      <a:lnTo>
                        <a:pt x="183" y="198"/>
                      </a:lnTo>
                      <a:lnTo>
                        <a:pt x="343" y="364"/>
                      </a:lnTo>
                      <a:lnTo>
                        <a:pt x="485" y="508"/>
                      </a:lnTo>
                      <a:lnTo>
                        <a:pt x="485" y="508"/>
                      </a:lnTo>
                      <a:lnTo>
                        <a:pt x="517" y="540"/>
                      </a:lnTo>
                      <a:lnTo>
                        <a:pt x="541" y="560"/>
                      </a:lnTo>
                      <a:lnTo>
                        <a:pt x="541" y="560"/>
                      </a:lnTo>
                      <a:lnTo>
                        <a:pt x="557" y="572"/>
                      </a:lnTo>
                      <a:lnTo>
                        <a:pt x="557" y="572"/>
                      </a:lnTo>
                      <a:lnTo>
                        <a:pt x="563" y="574"/>
                      </a:lnTo>
                      <a:lnTo>
                        <a:pt x="567" y="576"/>
                      </a:lnTo>
                      <a:lnTo>
                        <a:pt x="567" y="576"/>
                      </a:lnTo>
                      <a:lnTo>
                        <a:pt x="571" y="574"/>
                      </a:lnTo>
                      <a:lnTo>
                        <a:pt x="573" y="574"/>
                      </a:lnTo>
                      <a:lnTo>
                        <a:pt x="573" y="574"/>
                      </a:lnTo>
                      <a:lnTo>
                        <a:pt x="575" y="570"/>
                      </a:lnTo>
                      <a:lnTo>
                        <a:pt x="575" y="568"/>
                      </a:lnTo>
                      <a:lnTo>
                        <a:pt x="575" y="568"/>
                      </a:lnTo>
                      <a:lnTo>
                        <a:pt x="573" y="562"/>
                      </a:lnTo>
                      <a:lnTo>
                        <a:pt x="571" y="556"/>
                      </a:lnTo>
                      <a:lnTo>
                        <a:pt x="571" y="556"/>
                      </a:lnTo>
                      <a:lnTo>
                        <a:pt x="563" y="544"/>
                      </a:lnTo>
                      <a:lnTo>
                        <a:pt x="549" y="528"/>
                      </a:lnTo>
                      <a:lnTo>
                        <a:pt x="509" y="486"/>
                      </a:lnTo>
                      <a:lnTo>
                        <a:pt x="509" y="486"/>
                      </a:lnTo>
                      <a:lnTo>
                        <a:pt x="363" y="344"/>
                      </a:lnTo>
                      <a:lnTo>
                        <a:pt x="197" y="184"/>
                      </a:lnTo>
                      <a:lnTo>
                        <a:pt x="197" y="184"/>
                      </a:lnTo>
                      <a:lnTo>
                        <a:pt x="197" y="184"/>
                      </a:lnTo>
                      <a:lnTo>
                        <a:pt x="6" y="0"/>
                      </a:lnTo>
                      <a:lnTo>
                        <a:pt x="0" y="4"/>
                      </a:lnTo>
                      <a:lnTo>
                        <a:pt x="4" y="2"/>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83" name="Group 2282">
                <a:extLst>
                  <a:ext uri="{FF2B5EF4-FFF2-40B4-BE49-F238E27FC236}">
                    <a16:creationId xmlns="" xmlns:a16="http://schemas.microsoft.com/office/drawing/2014/main" id="{E01E8A68-8570-4CDB-ACCC-1F6A69FD501F}"/>
                  </a:ext>
                </a:extLst>
              </p:cNvPr>
              <p:cNvGrpSpPr/>
              <p:nvPr/>
            </p:nvGrpSpPr>
            <p:grpSpPr>
              <a:xfrm>
                <a:off x="7703493" y="1716937"/>
                <a:ext cx="931646" cy="933267"/>
                <a:chOff x="13972089" y="1706082"/>
                <a:chExt cx="1134579" cy="1136552"/>
              </a:xfrm>
              <a:gradFill>
                <a:gsLst>
                  <a:gs pos="0">
                    <a:schemeClr val="accent3"/>
                  </a:gs>
                  <a:gs pos="100000">
                    <a:schemeClr val="bg1">
                      <a:alpha val="83000"/>
                    </a:schemeClr>
                  </a:gs>
                </a:gsLst>
                <a:lin ang="0" scaled="1"/>
              </a:gradFill>
            </p:grpSpPr>
            <p:sp>
              <p:nvSpPr>
                <p:cNvPr id="2284" name="Freeform 27">
                  <a:extLst>
                    <a:ext uri="{FF2B5EF4-FFF2-40B4-BE49-F238E27FC236}">
                      <a16:creationId xmlns="" xmlns:a16="http://schemas.microsoft.com/office/drawing/2014/main" id="{E7545FF2-B786-4552-86EA-0FC16E863D78}"/>
                    </a:ext>
                  </a:extLst>
                </p:cNvPr>
                <p:cNvSpPr>
                  <a:spLocks/>
                </p:cNvSpPr>
                <p:nvPr/>
              </p:nvSpPr>
              <p:spPr bwMode="auto">
                <a:xfrm>
                  <a:off x="14388319" y="2117345"/>
                  <a:ext cx="711997" cy="715764"/>
                </a:xfrm>
                <a:custGeom>
                  <a:avLst/>
                  <a:gdLst>
                    <a:gd name="T0" fmla="*/ 0 w 567"/>
                    <a:gd name="T1" fmla="*/ 0 h 570"/>
                    <a:gd name="T2" fmla="*/ 0 w 567"/>
                    <a:gd name="T3" fmla="*/ 0 h 570"/>
                    <a:gd name="T4" fmla="*/ 191 w 567"/>
                    <a:gd name="T5" fmla="*/ 184 h 570"/>
                    <a:gd name="T6" fmla="*/ 191 w 567"/>
                    <a:gd name="T7" fmla="*/ 184 h 570"/>
                    <a:gd name="T8" fmla="*/ 357 w 567"/>
                    <a:gd name="T9" fmla="*/ 344 h 570"/>
                    <a:gd name="T10" fmla="*/ 501 w 567"/>
                    <a:gd name="T11" fmla="*/ 486 h 570"/>
                    <a:gd name="T12" fmla="*/ 501 w 567"/>
                    <a:gd name="T13" fmla="*/ 486 h 570"/>
                    <a:gd name="T14" fmla="*/ 533 w 567"/>
                    <a:gd name="T15" fmla="*/ 520 h 570"/>
                    <a:gd name="T16" fmla="*/ 555 w 567"/>
                    <a:gd name="T17" fmla="*/ 544 h 570"/>
                    <a:gd name="T18" fmla="*/ 565 w 567"/>
                    <a:gd name="T19" fmla="*/ 560 h 570"/>
                    <a:gd name="T20" fmla="*/ 567 w 567"/>
                    <a:gd name="T21" fmla="*/ 566 h 570"/>
                    <a:gd name="T22" fmla="*/ 567 w 567"/>
                    <a:gd name="T23" fmla="*/ 568 h 570"/>
                    <a:gd name="T24" fmla="*/ 567 w 567"/>
                    <a:gd name="T25" fmla="*/ 568 h 570"/>
                    <a:gd name="T26" fmla="*/ 563 w 567"/>
                    <a:gd name="T27" fmla="*/ 570 h 570"/>
                    <a:gd name="T28" fmla="*/ 559 w 567"/>
                    <a:gd name="T29" fmla="*/ 568 h 570"/>
                    <a:gd name="T30" fmla="*/ 545 w 567"/>
                    <a:gd name="T31" fmla="*/ 558 h 570"/>
                    <a:gd name="T32" fmla="*/ 519 w 567"/>
                    <a:gd name="T33" fmla="*/ 538 h 570"/>
                    <a:gd name="T34" fmla="*/ 485 w 567"/>
                    <a:gd name="T35" fmla="*/ 504 h 570"/>
                    <a:gd name="T36" fmla="*/ 485 w 567"/>
                    <a:gd name="T37" fmla="*/ 504 h 570"/>
                    <a:gd name="T38" fmla="*/ 341 w 567"/>
                    <a:gd name="T39" fmla="*/ 358 h 570"/>
                    <a:gd name="T40" fmla="*/ 183 w 567"/>
                    <a:gd name="T41" fmla="*/ 194 h 570"/>
                    <a:gd name="T42" fmla="*/ 183 w 567"/>
                    <a:gd name="T43" fmla="*/ 194 h 570"/>
                    <a:gd name="T44" fmla="*/ 0 w 567"/>
                    <a:gd name="T45" fmla="*/ 0 h 570"/>
                    <a:gd name="T46" fmla="*/ 0 w 567"/>
                    <a:gd name="T4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7" h="570">
                      <a:moveTo>
                        <a:pt x="0" y="0"/>
                      </a:moveTo>
                      <a:lnTo>
                        <a:pt x="0" y="0"/>
                      </a:lnTo>
                      <a:lnTo>
                        <a:pt x="191" y="184"/>
                      </a:lnTo>
                      <a:lnTo>
                        <a:pt x="191" y="184"/>
                      </a:lnTo>
                      <a:lnTo>
                        <a:pt x="357" y="344"/>
                      </a:lnTo>
                      <a:lnTo>
                        <a:pt x="501" y="486"/>
                      </a:lnTo>
                      <a:lnTo>
                        <a:pt x="501" y="486"/>
                      </a:lnTo>
                      <a:lnTo>
                        <a:pt x="533" y="520"/>
                      </a:lnTo>
                      <a:lnTo>
                        <a:pt x="555" y="544"/>
                      </a:lnTo>
                      <a:lnTo>
                        <a:pt x="565" y="560"/>
                      </a:lnTo>
                      <a:lnTo>
                        <a:pt x="567" y="566"/>
                      </a:lnTo>
                      <a:lnTo>
                        <a:pt x="567" y="568"/>
                      </a:lnTo>
                      <a:lnTo>
                        <a:pt x="567" y="568"/>
                      </a:lnTo>
                      <a:lnTo>
                        <a:pt x="563" y="570"/>
                      </a:lnTo>
                      <a:lnTo>
                        <a:pt x="559" y="568"/>
                      </a:lnTo>
                      <a:lnTo>
                        <a:pt x="545" y="558"/>
                      </a:lnTo>
                      <a:lnTo>
                        <a:pt x="519" y="538"/>
                      </a:lnTo>
                      <a:lnTo>
                        <a:pt x="485" y="504"/>
                      </a:lnTo>
                      <a:lnTo>
                        <a:pt x="485" y="504"/>
                      </a:lnTo>
                      <a:lnTo>
                        <a:pt x="341" y="358"/>
                      </a:lnTo>
                      <a:lnTo>
                        <a:pt x="183" y="194"/>
                      </a:lnTo>
                      <a:lnTo>
                        <a:pt x="183" y="194"/>
                      </a:lnTo>
                      <a:lnTo>
                        <a:pt x="0" y="0"/>
                      </a:lnTo>
                      <a:lnTo>
                        <a:pt x="0" y="0"/>
                      </a:lnTo>
                      <a:close/>
                    </a:path>
                  </a:pathLst>
                </a:custGeom>
                <a:gradFill>
                  <a:gsLst>
                    <a:gs pos="16000">
                      <a:schemeClr val="accent4"/>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5" name="Freeform 28">
                  <a:extLst>
                    <a:ext uri="{FF2B5EF4-FFF2-40B4-BE49-F238E27FC236}">
                      <a16:creationId xmlns="" xmlns:a16="http://schemas.microsoft.com/office/drawing/2014/main" id="{6DAD6454-A29E-41EF-8206-92AEEDD88318}"/>
                    </a:ext>
                  </a:extLst>
                </p:cNvPr>
                <p:cNvSpPr>
                  <a:spLocks/>
                </p:cNvSpPr>
                <p:nvPr/>
              </p:nvSpPr>
              <p:spPr bwMode="auto">
                <a:xfrm>
                  <a:off x="13972089" y="1706082"/>
                  <a:ext cx="1134579" cy="1136552"/>
                </a:xfrm>
                <a:custGeom>
                  <a:avLst/>
                  <a:gdLst>
                    <a:gd name="T0" fmla="*/ 0 w 575"/>
                    <a:gd name="T1" fmla="*/ 6 h 576"/>
                    <a:gd name="T2" fmla="*/ 193 w 575"/>
                    <a:gd name="T3" fmla="*/ 190 h 576"/>
                    <a:gd name="T4" fmla="*/ 193 w 575"/>
                    <a:gd name="T5" fmla="*/ 190 h 576"/>
                    <a:gd name="T6" fmla="*/ 503 w 575"/>
                    <a:gd name="T7" fmla="*/ 490 h 576"/>
                    <a:gd name="T8" fmla="*/ 533 w 575"/>
                    <a:gd name="T9" fmla="*/ 522 h 576"/>
                    <a:gd name="T10" fmla="*/ 553 w 575"/>
                    <a:gd name="T11" fmla="*/ 544 h 576"/>
                    <a:gd name="T12" fmla="*/ 563 w 575"/>
                    <a:gd name="T13" fmla="*/ 560 h 576"/>
                    <a:gd name="T14" fmla="*/ 567 w 575"/>
                    <a:gd name="T15" fmla="*/ 568 h 576"/>
                    <a:gd name="T16" fmla="*/ 567 w 575"/>
                    <a:gd name="T17" fmla="*/ 568 h 576"/>
                    <a:gd name="T18" fmla="*/ 569 w 575"/>
                    <a:gd name="T19" fmla="*/ 568 h 576"/>
                    <a:gd name="T20" fmla="*/ 569 w 575"/>
                    <a:gd name="T21" fmla="*/ 568 h 576"/>
                    <a:gd name="T22" fmla="*/ 567 w 575"/>
                    <a:gd name="T23" fmla="*/ 568 h 576"/>
                    <a:gd name="T24" fmla="*/ 567 w 575"/>
                    <a:gd name="T25" fmla="*/ 568 h 576"/>
                    <a:gd name="T26" fmla="*/ 567 w 575"/>
                    <a:gd name="T27" fmla="*/ 568 h 576"/>
                    <a:gd name="T28" fmla="*/ 569 w 575"/>
                    <a:gd name="T29" fmla="*/ 568 h 576"/>
                    <a:gd name="T30" fmla="*/ 567 w 575"/>
                    <a:gd name="T31" fmla="*/ 568 h 576"/>
                    <a:gd name="T32" fmla="*/ 561 w 575"/>
                    <a:gd name="T33" fmla="*/ 564 h 576"/>
                    <a:gd name="T34" fmla="*/ 551 w 575"/>
                    <a:gd name="T35" fmla="*/ 558 h 576"/>
                    <a:gd name="T36" fmla="*/ 491 w 575"/>
                    <a:gd name="T37" fmla="*/ 502 h 576"/>
                    <a:gd name="T38" fmla="*/ 349 w 575"/>
                    <a:gd name="T39" fmla="*/ 358 h 576"/>
                    <a:gd name="T40" fmla="*/ 189 w 575"/>
                    <a:gd name="T41" fmla="*/ 192 h 576"/>
                    <a:gd name="T42" fmla="*/ 60 w 575"/>
                    <a:gd name="T43" fmla="*/ 56 h 576"/>
                    <a:gd name="T44" fmla="*/ 20 w 575"/>
                    <a:gd name="T45" fmla="*/ 14 h 576"/>
                    <a:gd name="T46" fmla="*/ 10 w 575"/>
                    <a:gd name="T47" fmla="*/ 4 h 576"/>
                    <a:gd name="T48" fmla="*/ 6 w 575"/>
                    <a:gd name="T49" fmla="*/ 0 h 576"/>
                    <a:gd name="T50" fmla="*/ 6 w 575"/>
                    <a:gd name="T51" fmla="*/ 0 h 576"/>
                    <a:gd name="T52" fmla="*/ 6 w 575"/>
                    <a:gd name="T53" fmla="*/ 0 h 576"/>
                    <a:gd name="T54" fmla="*/ 6 w 575"/>
                    <a:gd name="T55" fmla="*/ 0 h 576"/>
                    <a:gd name="T56" fmla="*/ 0 w 575"/>
                    <a:gd name="T57" fmla="*/ 6 h 576"/>
                    <a:gd name="T58" fmla="*/ 0 w 575"/>
                    <a:gd name="T59" fmla="*/ 4 h 576"/>
                    <a:gd name="T60" fmla="*/ 0 w 575"/>
                    <a:gd name="T61" fmla="*/ 4 h 576"/>
                    <a:gd name="T62" fmla="*/ 0 w 575"/>
                    <a:gd name="T63" fmla="*/ 4 h 576"/>
                    <a:gd name="T64" fmla="*/ 0 w 575"/>
                    <a:gd name="T65" fmla="*/ 4 h 576"/>
                    <a:gd name="T66" fmla="*/ 183 w 575"/>
                    <a:gd name="T67" fmla="*/ 198 h 576"/>
                    <a:gd name="T68" fmla="*/ 343 w 575"/>
                    <a:gd name="T69" fmla="*/ 364 h 576"/>
                    <a:gd name="T70" fmla="*/ 485 w 575"/>
                    <a:gd name="T71" fmla="*/ 508 h 576"/>
                    <a:gd name="T72" fmla="*/ 541 w 575"/>
                    <a:gd name="T73" fmla="*/ 560 h 576"/>
                    <a:gd name="T74" fmla="*/ 557 w 575"/>
                    <a:gd name="T75" fmla="*/ 572 h 576"/>
                    <a:gd name="T76" fmla="*/ 563 w 575"/>
                    <a:gd name="T77" fmla="*/ 574 h 576"/>
                    <a:gd name="T78" fmla="*/ 567 w 575"/>
                    <a:gd name="T79" fmla="*/ 576 h 576"/>
                    <a:gd name="T80" fmla="*/ 573 w 575"/>
                    <a:gd name="T81" fmla="*/ 574 h 576"/>
                    <a:gd name="T82" fmla="*/ 575 w 575"/>
                    <a:gd name="T83" fmla="*/ 570 h 576"/>
                    <a:gd name="T84" fmla="*/ 575 w 575"/>
                    <a:gd name="T85" fmla="*/ 568 h 576"/>
                    <a:gd name="T86" fmla="*/ 571 w 575"/>
                    <a:gd name="T87" fmla="*/ 556 h 576"/>
                    <a:gd name="T88" fmla="*/ 563 w 575"/>
                    <a:gd name="T89" fmla="*/ 544 h 576"/>
                    <a:gd name="T90" fmla="*/ 509 w 575"/>
                    <a:gd name="T91" fmla="*/ 486 h 576"/>
                    <a:gd name="T92" fmla="*/ 363 w 575"/>
                    <a:gd name="T93" fmla="*/ 344 h 576"/>
                    <a:gd name="T94" fmla="*/ 197 w 575"/>
                    <a:gd name="T95" fmla="*/ 184 h 576"/>
                    <a:gd name="T96" fmla="*/ 6 w 575"/>
                    <a:gd name="T97" fmla="*/ 0 h 576"/>
                    <a:gd name="T98" fmla="*/ 4 w 575"/>
                    <a:gd name="T99" fmla="*/ 2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5" h="576">
                      <a:moveTo>
                        <a:pt x="4" y="2"/>
                      </a:moveTo>
                      <a:lnTo>
                        <a:pt x="0" y="6"/>
                      </a:lnTo>
                      <a:lnTo>
                        <a:pt x="0" y="6"/>
                      </a:lnTo>
                      <a:lnTo>
                        <a:pt x="193" y="190"/>
                      </a:lnTo>
                      <a:lnTo>
                        <a:pt x="193" y="190"/>
                      </a:lnTo>
                      <a:lnTo>
                        <a:pt x="193" y="190"/>
                      </a:lnTo>
                      <a:lnTo>
                        <a:pt x="357" y="348"/>
                      </a:lnTo>
                      <a:lnTo>
                        <a:pt x="503" y="490"/>
                      </a:lnTo>
                      <a:lnTo>
                        <a:pt x="503" y="490"/>
                      </a:lnTo>
                      <a:lnTo>
                        <a:pt x="533" y="522"/>
                      </a:lnTo>
                      <a:lnTo>
                        <a:pt x="553" y="544"/>
                      </a:lnTo>
                      <a:lnTo>
                        <a:pt x="553" y="544"/>
                      </a:lnTo>
                      <a:lnTo>
                        <a:pt x="563" y="560"/>
                      </a:lnTo>
                      <a:lnTo>
                        <a:pt x="563" y="560"/>
                      </a:lnTo>
                      <a:lnTo>
                        <a:pt x="567"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9" y="568"/>
                      </a:lnTo>
                      <a:lnTo>
                        <a:pt x="567" y="568"/>
                      </a:lnTo>
                      <a:lnTo>
                        <a:pt x="567" y="568"/>
                      </a:lnTo>
                      <a:lnTo>
                        <a:pt x="569" y="568"/>
                      </a:lnTo>
                      <a:lnTo>
                        <a:pt x="567" y="568"/>
                      </a:lnTo>
                      <a:lnTo>
                        <a:pt x="567" y="568"/>
                      </a:lnTo>
                      <a:lnTo>
                        <a:pt x="567" y="568"/>
                      </a:lnTo>
                      <a:lnTo>
                        <a:pt x="561" y="564"/>
                      </a:lnTo>
                      <a:lnTo>
                        <a:pt x="561" y="564"/>
                      </a:lnTo>
                      <a:lnTo>
                        <a:pt x="551" y="558"/>
                      </a:lnTo>
                      <a:lnTo>
                        <a:pt x="535" y="544"/>
                      </a:lnTo>
                      <a:lnTo>
                        <a:pt x="491" y="502"/>
                      </a:lnTo>
                      <a:lnTo>
                        <a:pt x="491" y="502"/>
                      </a:lnTo>
                      <a:lnTo>
                        <a:pt x="349" y="358"/>
                      </a:lnTo>
                      <a:lnTo>
                        <a:pt x="189" y="192"/>
                      </a:lnTo>
                      <a:lnTo>
                        <a:pt x="189" y="192"/>
                      </a:lnTo>
                      <a:lnTo>
                        <a:pt x="189" y="192"/>
                      </a:lnTo>
                      <a:lnTo>
                        <a:pt x="60" y="56"/>
                      </a:lnTo>
                      <a:lnTo>
                        <a:pt x="60" y="56"/>
                      </a:lnTo>
                      <a:lnTo>
                        <a:pt x="20" y="14"/>
                      </a:lnTo>
                      <a:lnTo>
                        <a:pt x="20" y="14"/>
                      </a:lnTo>
                      <a:lnTo>
                        <a:pt x="10" y="4"/>
                      </a:lnTo>
                      <a:lnTo>
                        <a:pt x="10" y="4"/>
                      </a:lnTo>
                      <a:lnTo>
                        <a:pt x="6" y="0"/>
                      </a:lnTo>
                      <a:lnTo>
                        <a:pt x="6" y="0"/>
                      </a:lnTo>
                      <a:lnTo>
                        <a:pt x="6" y="0"/>
                      </a:lnTo>
                      <a:lnTo>
                        <a:pt x="6" y="0"/>
                      </a:lnTo>
                      <a:lnTo>
                        <a:pt x="6" y="0"/>
                      </a:lnTo>
                      <a:lnTo>
                        <a:pt x="6" y="0"/>
                      </a:lnTo>
                      <a:lnTo>
                        <a:pt x="6" y="0"/>
                      </a:lnTo>
                      <a:lnTo>
                        <a:pt x="4" y="2"/>
                      </a:lnTo>
                      <a:lnTo>
                        <a:pt x="0" y="6"/>
                      </a:lnTo>
                      <a:lnTo>
                        <a:pt x="4" y="2"/>
                      </a:lnTo>
                      <a:lnTo>
                        <a:pt x="0" y="4"/>
                      </a:lnTo>
                      <a:lnTo>
                        <a:pt x="0" y="4"/>
                      </a:lnTo>
                      <a:lnTo>
                        <a:pt x="0" y="4"/>
                      </a:lnTo>
                      <a:lnTo>
                        <a:pt x="0" y="4"/>
                      </a:lnTo>
                      <a:lnTo>
                        <a:pt x="0" y="4"/>
                      </a:lnTo>
                      <a:lnTo>
                        <a:pt x="0" y="4"/>
                      </a:lnTo>
                      <a:lnTo>
                        <a:pt x="0" y="4"/>
                      </a:lnTo>
                      <a:lnTo>
                        <a:pt x="183" y="198"/>
                      </a:lnTo>
                      <a:lnTo>
                        <a:pt x="183" y="198"/>
                      </a:lnTo>
                      <a:lnTo>
                        <a:pt x="183" y="198"/>
                      </a:lnTo>
                      <a:lnTo>
                        <a:pt x="343" y="364"/>
                      </a:lnTo>
                      <a:lnTo>
                        <a:pt x="485" y="508"/>
                      </a:lnTo>
                      <a:lnTo>
                        <a:pt x="485" y="508"/>
                      </a:lnTo>
                      <a:lnTo>
                        <a:pt x="517" y="540"/>
                      </a:lnTo>
                      <a:lnTo>
                        <a:pt x="541" y="560"/>
                      </a:lnTo>
                      <a:lnTo>
                        <a:pt x="541" y="560"/>
                      </a:lnTo>
                      <a:lnTo>
                        <a:pt x="557" y="572"/>
                      </a:lnTo>
                      <a:lnTo>
                        <a:pt x="557" y="572"/>
                      </a:lnTo>
                      <a:lnTo>
                        <a:pt x="563" y="574"/>
                      </a:lnTo>
                      <a:lnTo>
                        <a:pt x="567" y="576"/>
                      </a:lnTo>
                      <a:lnTo>
                        <a:pt x="567" y="576"/>
                      </a:lnTo>
                      <a:lnTo>
                        <a:pt x="571" y="574"/>
                      </a:lnTo>
                      <a:lnTo>
                        <a:pt x="573" y="574"/>
                      </a:lnTo>
                      <a:lnTo>
                        <a:pt x="573" y="574"/>
                      </a:lnTo>
                      <a:lnTo>
                        <a:pt x="575" y="570"/>
                      </a:lnTo>
                      <a:lnTo>
                        <a:pt x="575" y="568"/>
                      </a:lnTo>
                      <a:lnTo>
                        <a:pt x="575" y="568"/>
                      </a:lnTo>
                      <a:lnTo>
                        <a:pt x="573" y="562"/>
                      </a:lnTo>
                      <a:lnTo>
                        <a:pt x="571" y="556"/>
                      </a:lnTo>
                      <a:lnTo>
                        <a:pt x="571" y="556"/>
                      </a:lnTo>
                      <a:lnTo>
                        <a:pt x="563" y="544"/>
                      </a:lnTo>
                      <a:lnTo>
                        <a:pt x="549" y="528"/>
                      </a:lnTo>
                      <a:lnTo>
                        <a:pt x="509" y="486"/>
                      </a:lnTo>
                      <a:lnTo>
                        <a:pt x="509" y="486"/>
                      </a:lnTo>
                      <a:lnTo>
                        <a:pt x="363" y="344"/>
                      </a:lnTo>
                      <a:lnTo>
                        <a:pt x="197" y="184"/>
                      </a:lnTo>
                      <a:lnTo>
                        <a:pt x="197" y="184"/>
                      </a:lnTo>
                      <a:lnTo>
                        <a:pt x="197" y="184"/>
                      </a:lnTo>
                      <a:lnTo>
                        <a:pt x="6" y="0"/>
                      </a:lnTo>
                      <a:lnTo>
                        <a:pt x="0" y="4"/>
                      </a:lnTo>
                      <a:lnTo>
                        <a:pt x="4" y="2"/>
                      </a:lnTo>
                      <a:close/>
                    </a:path>
                  </a:pathLst>
                </a:custGeom>
                <a:gradFill>
                  <a:gsLst>
                    <a:gs pos="16000">
                      <a:schemeClr val="accent4"/>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13741201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899"/>
                                        </p:tgtEl>
                                        <p:attrNameLst>
                                          <p:attrName>style.visibility</p:attrName>
                                        </p:attrNameLst>
                                      </p:cBhvr>
                                      <p:to>
                                        <p:strVal val="visible"/>
                                      </p:to>
                                    </p:set>
                                    <p:anim calcmode="lin" valueType="num">
                                      <p:cBhvr>
                                        <p:cTn id="13" dur="750" fill="hold"/>
                                        <p:tgtEl>
                                          <p:spTgt spid="5899"/>
                                        </p:tgtEl>
                                        <p:attrNameLst>
                                          <p:attrName>ppt_w</p:attrName>
                                        </p:attrNameLst>
                                      </p:cBhvr>
                                      <p:tavLst>
                                        <p:tav tm="0">
                                          <p:val>
                                            <p:fltVal val="0"/>
                                          </p:val>
                                        </p:tav>
                                        <p:tav tm="100000">
                                          <p:val>
                                            <p:strVal val="#ppt_w"/>
                                          </p:val>
                                        </p:tav>
                                      </p:tavLst>
                                    </p:anim>
                                    <p:anim calcmode="lin" valueType="num">
                                      <p:cBhvr>
                                        <p:cTn id="14" dur="750" fill="hold"/>
                                        <p:tgtEl>
                                          <p:spTgt spid="5899"/>
                                        </p:tgtEl>
                                        <p:attrNameLst>
                                          <p:attrName>ppt_h</p:attrName>
                                        </p:attrNameLst>
                                      </p:cBhvr>
                                      <p:tavLst>
                                        <p:tav tm="0">
                                          <p:val>
                                            <p:fltVal val="0"/>
                                          </p:val>
                                        </p:tav>
                                        <p:tav tm="100000">
                                          <p:val>
                                            <p:strVal val="#ppt_h"/>
                                          </p:val>
                                        </p:tav>
                                      </p:tavLst>
                                    </p:anim>
                                    <p:anim calcmode="lin" valueType="num">
                                      <p:cBhvr>
                                        <p:cTn id="15" dur="750" fill="hold"/>
                                        <p:tgtEl>
                                          <p:spTgt spid="5899"/>
                                        </p:tgtEl>
                                        <p:attrNameLst>
                                          <p:attrName>style.rotation</p:attrName>
                                        </p:attrNameLst>
                                      </p:cBhvr>
                                      <p:tavLst>
                                        <p:tav tm="0">
                                          <p:val>
                                            <p:fltVal val="90"/>
                                          </p:val>
                                        </p:tav>
                                        <p:tav tm="100000">
                                          <p:val>
                                            <p:fltVal val="0"/>
                                          </p:val>
                                        </p:tav>
                                      </p:tavLst>
                                    </p:anim>
                                    <p:animEffect transition="in" filter="fade">
                                      <p:cBhvr>
                                        <p:cTn id="16" dur="750"/>
                                        <p:tgtEl>
                                          <p:spTgt spid="5899"/>
                                        </p:tgtEl>
                                      </p:cBhvr>
                                    </p:animEffect>
                                  </p:childTnLst>
                                </p:cTn>
                              </p:par>
                              <p:par>
                                <p:cTn id="17" presetID="6" presetClass="entr" presetSubtype="32" fill="hold" nodeType="withEffect">
                                  <p:stCondLst>
                                    <p:cond delay="250"/>
                                  </p:stCondLst>
                                  <p:childTnLst>
                                    <p:set>
                                      <p:cBhvr>
                                        <p:cTn id="18" dur="1" fill="hold">
                                          <p:stCondLst>
                                            <p:cond delay="0"/>
                                          </p:stCondLst>
                                        </p:cTn>
                                        <p:tgtEl>
                                          <p:spTgt spid="3"/>
                                        </p:tgtEl>
                                        <p:attrNameLst>
                                          <p:attrName>style.visibility</p:attrName>
                                        </p:attrNameLst>
                                      </p:cBhvr>
                                      <p:to>
                                        <p:strVal val="visible"/>
                                      </p:to>
                                    </p:set>
                                    <p:animEffect transition="in" filter="circle(out)">
                                      <p:cBhvr>
                                        <p:cTn id="19" dur="10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par>
                                <p:cTn id="23" presetID="2" presetClass="entr" presetSubtype="4" fill="hold" grpId="0" nodeType="withEffect">
                                  <p:stCondLst>
                                    <p:cond delay="250"/>
                                  </p:stCondLst>
                                  <p:childTnLst>
                                    <p:set>
                                      <p:cBhvr>
                                        <p:cTn id="24" dur="1" fill="hold">
                                          <p:stCondLst>
                                            <p:cond delay="0"/>
                                          </p:stCondLst>
                                        </p:cTn>
                                        <p:tgtEl>
                                          <p:spTgt spid="1308"/>
                                        </p:tgtEl>
                                        <p:attrNameLst>
                                          <p:attrName>style.visibility</p:attrName>
                                        </p:attrNameLst>
                                      </p:cBhvr>
                                      <p:to>
                                        <p:strVal val="visible"/>
                                      </p:to>
                                    </p:set>
                                    <p:anim calcmode="lin" valueType="num">
                                      <p:cBhvr additive="base">
                                        <p:cTn id="25" dur="1000" fill="hold"/>
                                        <p:tgtEl>
                                          <p:spTgt spid="1308"/>
                                        </p:tgtEl>
                                        <p:attrNameLst>
                                          <p:attrName>ppt_x</p:attrName>
                                        </p:attrNameLst>
                                      </p:cBhvr>
                                      <p:tavLst>
                                        <p:tav tm="0">
                                          <p:val>
                                            <p:strVal val="#ppt_x"/>
                                          </p:val>
                                        </p:tav>
                                        <p:tav tm="100000">
                                          <p:val>
                                            <p:strVal val="#ppt_x"/>
                                          </p:val>
                                        </p:tav>
                                      </p:tavLst>
                                    </p:anim>
                                    <p:anim calcmode="lin" valueType="num">
                                      <p:cBhvr additive="base">
                                        <p:cTn id="26" dur="1000" fill="hold"/>
                                        <p:tgtEl>
                                          <p:spTgt spid="130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500"/>
                                  </p:stCondLst>
                                  <p:childTnLst>
                                    <p:set>
                                      <p:cBhvr>
                                        <p:cTn id="28" dur="1" fill="hold">
                                          <p:stCondLst>
                                            <p:cond delay="0"/>
                                          </p:stCondLst>
                                        </p:cTn>
                                        <p:tgtEl>
                                          <p:spTgt spid="2449"/>
                                        </p:tgtEl>
                                        <p:attrNameLst>
                                          <p:attrName>style.visibility</p:attrName>
                                        </p:attrNameLst>
                                      </p:cBhvr>
                                      <p:to>
                                        <p:strVal val="visible"/>
                                      </p:to>
                                    </p:set>
                                    <p:anim calcmode="lin" valueType="num">
                                      <p:cBhvr additive="base">
                                        <p:cTn id="29" dur="750" fill="hold"/>
                                        <p:tgtEl>
                                          <p:spTgt spid="2449"/>
                                        </p:tgtEl>
                                        <p:attrNameLst>
                                          <p:attrName>ppt_x</p:attrName>
                                        </p:attrNameLst>
                                      </p:cBhvr>
                                      <p:tavLst>
                                        <p:tav tm="0">
                                          <p:val>
                                            <p:strVal val="#ppt_x"/>
                                          </p:val>
                                        </p:tav>
                                        <p:tav tm="100000">
                                          <p:val>
                                            <p:strVal val="#ppt_x"/>
                                          </p:val>
                                        </p:tav>
                                      </p:tavLst>
                                    </p:anim>
                                    <p:anim calcmode="lin" valueType="num">
                                      <p:cBhvr additive="base">
                                        <p:cTn id="30" dur="750" fill="hold"/>
                                        <p:tgtEl>
                                          <p:spTgt spid="244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5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ppt_x"/>
                                          </p:val>
                                        </p:tav>
                                        <p:tav tm="100000">
                                          <p:val>
                                            <p:strVal val="#ppt_x"/>
                                          </p:val>
                                        </p:tav>
                                      </p:tavLst>
                                    </p:anim>
                                    <p:anim calcmode="lin" valueType="num">
                                      <p:cBhvr additive="base">
                                        <p:cTn id="34" dur="1000" fill="hold"/>
                                        <p:tgtEl>
                                          <p:spTgt spid="11"/>
                                        </p:tgtEl>
                                        <p:attrNameLst>
                                          <p:attrName>ppt_y</p:attrName>
                                        </p:attrNameLst>
                                      </p:cBhvr>
                                      <p:tavLst>
                                        <p:tav tm="0">
                                          <p:val>
                                            <p:strVal val="1+#ppt_h/2"/>
                                          </p:val>
                                        </p:tav>
                                        <p:tav tm="100000">
                                          <p:val>
                                            <p:strVal val="#ppt_y"/>
                                          </p:val>
                                        </p:tav>
                                      </p:tavLst>
                                    </p:anim>
                                  </p:childTnLst>
                                </p:cTn>
                              </p:par>
                              <p:par>
                                <p:cTn id="35" presetID="53" presetClass="entr" presetSubtype="16" fill="hold" grpId="0" nodeType="withEffect">
                                  <p:stCondLst>
                                    <p:cond delay="1250"/>
                                  </p:stCondLst>
                                  <p:childTnLst>
                                    <p:set>
                                      <p:cBhvr>
                                        <p:cTn id="36" dur="1" fill="hold">
                                          <p:stCondLst>
                                            <p:cond delay="0"/>
                                          </p:stCondLst>
                                        </p:cTn>
                                        <p:tgtEl>
                                          <p:spTgt spid="1311"/>
                                        </p:tgtEl>
                                        <p:attrNameLst>
                                          <p:attrName>style.visibility</p:attrName>
                                        </p:attrNameLst>
                                      </p:cBhvr>
                                      <p:to>
                                        <p:strVal val="visible"/>
                                      </p:to>
                                    </p:set>
                                    <p:anim calcmode="lin" valueType="num">
                                      <p:cBhvr>
                                        <p:cTn id="37" dur="750" fill="hold"/>
                                        <p:tgtEl>
                                          <p:spTgt spid="1311"/>
                                        </p:tgtEl>
                                        <p:attrNameLst>
                                          <p:attrName>ppt_w</p:attrName>
                                        </p:attrNameLst>
                                      </p:cBhvr>
                                      <p:tavLst>
                                        <p:tav tm="0">
                                          <p:val>
                                            <p:fltVal val="0"/>
                                          </p:val>
                                        </p:tav>
                                        <p:tav tm="100000">
                                          <p:val>
                                            <p:strVal val="#ppt_w"/>
                                          </p:val>
                                        </p:tav>
                                      </p:tavLst>
                                    </p:anim>
                                    <p:anim calcmode="lin" valueType="num">
                                      <p:cBhvr>
                                        <p:cTn id="38" dur="750" fill="hold"/>
                                        <p:tgtEl>
                                          <p:spTgt spid="1311"/>
                                        </p:tgtEl>
                                        <p:attrNameLst>
                                          <p:attrName>ppt_h</p:attrName>
                                        </p:attrNameLst>
                                      </p:cBhvr>
                                      <p:tavLst>
                                        <p:tav tm="0">
                                          <p:val>
                                            <p:fltVal val="0"/>
                                          </p:val>
                                        </p:tav>
                                        <p:tav tm="100000">
                                          <p:val>
                                            <p:strVal val="#ppt_h"/>
                                          </p:val>
                                        </p:tav>
                                      </p:tavLst>
                                    </p:anim>
                                    <p:animEffect transition="in" filter="fade">
                                      <p:cBhvr>
                                        <p:cTn id="39" dur="750"/>
                                        <p:tgtEl>
                                          <p:spTgt spid="1311"/>
                                        </p:tgtEl>
                                      </p:cBhvr>
                                    </p:animEffect>
                                  </p:childTnLst>
                                </p:cTn>
                              </p:par>
                              <p:par>
                                <p:cTn id="40" presetID="47" presetClass="entr" presetSubtype="0" fill="hold" grpId="0" nodeType="withEffect">
                                  <p:stCondLst>
                                    <p:cond delay="1500"/>
                                  </p:stCondLst>
                                  <p:childTnLst>
                                    <p:set>
                                      <p:cBhvr>
                                        <p:cTn id="41" dur="1" fill="hold">
                                          <p:stCondLst>
                                            <p:cond delay="0"/>
                                          </p:stCondLst>
                                        </p:cTn>
                                        <p:tgtEl>
                                          <p:spTgt spid="2445"/>
                                        </p:tgtEl>
                                        <p:attrNameLst>
                                          <p:attrName>style.visibility</p:attrName>
                                        </p:attrNameLst>
                                      </p:cBhvr>
                                      <p:to>
                                        <p:strVal val="visible"/>
                                      </p:to>
                                    </p:set>
                                    <p:animEffect transition="in" filter="fade">
                                      <p:cBhvr>
                                        <p:cTn id="42" dur="750"/>
                                        <p:tgtEl>
                                          <p:spTgt spid="2445"/>
                                        </p:tgtEl>
                                      </p:cBhvr>
                                    </p:animEffect>
                                    <p:anim calcmode="lin" valueType="num">
                                      <p:cBhvr>
                                        <p:cTn id="43" dur="750" fill="hold"/>
                                        <p:tgtEl>
                                          <p:spTgt spid="2445"/>
                                        </p:tgtEl>
                                        <p:attrNameLst>
                                          <p:attrName>ppt_x</p:attrName>
                                        </p:attrNameLst>
                                      </p:cBhvr>
                                      <p:tavLst>
                                        <p:tav tm="0">
                                          <p:val>
                                            <p:strVal val="#ppt_x"/>
                                          </p:val>
                                        </p:tav>
                                        <p:tav tm="100000">
                                          <p:val>
                                            <p:strVal val="#ppt_x"/>
                                          </p:val>
                                        </p:tav>
                                      </p:tavLst>
                                    </p:anim>
                                    <p:anim calcmode="lin" valueType="num">
                                      <p:cBhvr>
                                        <p:cTn id="44" dur="750" fill="hold"/>
                                        <p:tgtEl>
                                          <p:spTgt spid="24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8" grpId="0" animBg="1"/>
      <p:bldP spid="2449" grpId="0" animBg="1"/>
      <p:bldP spid="2445" grpId="0" animBg="1"/>
      <p:bldP spid="1311" grpId="0"/>
      <p:bldP spid="589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a:extLst>
              <a:ext uri="{FF2B5EF4-FFF2-40B4-BE49-F238E27FC236}">
                <a16:creationId xmlns="" xmlns:a16="http://schemas.microsoft.com/office/drawing/2014/main" id="{2AA2E06D-A4A0-4FC2-8B98-1B6DFBCAE3E5}"/>
              </a:ext>
            </a:extLst>
          </p:cNvPr>
          <p:cNvGrpSpPr/>
          <p:nvPr/>
        </p:nvGrpSpPr>
        <p:grpSpPr>
          <a:xfrm>
            <a:off x="7845087" y="1786657"/>
            <a:ext cx="3650226" cy="2646959"/>
            <a:chOff x="-5917301" y="2252172"/>
            <a:chExt cx="3158587" cy="2290446"/>
          </a:xfrm>
          <a:solidFill>
            <a:schemeClr val="accent1"/>
          </a:solidFill>
        </p:grpSpPr>
        <p:sp>
          <p:nvSpPr>
            <p:cNvPr id="55" name="Oval 54">
              <a:extLst>
                <a:ext uri="{FF2B5EF4-FFF2-40B4-BE49-F238E27FC236}">
                  <a16:creationId xmlns="" xmlns:a16="http://schemas.microsoft.com/office/drawing/2014/main" id="{5AFEAC19-892A-450C-9FA9-92F7D1E0C370}"/>
                </a:ext>
              </a:extLst>
            </p:cNvPr>
            <p:cNvSpPr/>
            <p:nvPr/>
          </p:nvSpPr>
          <p:spPr>
            <a:xfrm>
              <a:off x="-3499718" y="2279094"/>
              <a:ext cx="467593" cy="467592"/>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 xmlns:a16="http://schemas.microsoft.com/office/drawing/2014/main" id="{48744E22-45E6-4483-BBEE-8B83CC6B6767}"/>
                </a:ext>
              </a:extLst>
            </p:cNvPr>
            <p:cNvSpPr/>
            <p:nvPr/>
          </p:nvSpPr>
          <p:spPr>
            <a:xfrm>
              <a:off x="-2971461" y="2252172"/>
              <a:ext cx="212747" cy="212747"/>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 xmlns:a16="http://schemas.microsoft.com/office/drawing/2014/main" id="{CA4EC82C-F7FE-4635-83CF-28E18577FBD2}"/>
                </a:ext>
              </a:extLst>
            </p:cNvPr>
            <p:cNvSpPr/>
            <p:nvPr/>
          </p:nvSpPr>
          <p:spPr>
            <a:xfrm>
              <a:off x="-5917301" y="3155068"/>
              <a:ext cx="127402" cy="127402"/>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 xmlns:a16="http://schemas.microsoft.com/office/drawing/2014/main" id="{63335FF2-0F93-4583-853E-49F1C11F9AFA}"/>
                </a:ext>
              </a:extLst>
            </p:cNvPr>
            <p:cNvSpPr/>
            <p:nvPr/>
          </p:nvSpPr>
          <p:spPr>
            <a:xfrm>
              <a:off x="-5410548" y="2746686"/>
              <a:ext cx="127402" cy="127402"/>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 xmlns:a16="http://schemas.microsoft.com/office/drawing/2014/main" id="{3F428CC8-E05E-48EC-A5CA-72CA9B05DCD9}"/>
                </a:ext>
              </a:extLst>
            </p:cNvPr>
            <p:cNvSpPr/>
            <p:nvPr/>
          </p:nvSpPr>
          <p:spPr>
            <a:xfrm>
              <a:off x="-5716977" y="4240869"/>
              <a:ext cx="127402" cy="127402"/>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 xmlns:a16="http://schemas.microsoft.com/office/drawing/2014/main" id="{BD1F8537-BB0E-4F3D-99E7-0F01009EFEDA}"/>
                </a:ext>
              </a:extLst>
            </p:cNvPr>
            <p:cNvSpPr/>
            <p:nvPr/>
          </p:nvSpPr>
          <p:spPr>
            <a:xfrm>
              <a:off x="-4616822" y="4157962"/>
              <a:ext cx="384656" cy="384656"/>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 xmlns:a16="http://schemas.microsoft.com/office/drawing/2014/main" id="{E472F766-7C18-4595-A64E-E67F2E8F5526}"/>
                </a:ext>
              </a:extLst>
            </p:cNvPr>
            <p:cNvSpPr/>
            <p:nvPr/>
          </p:nvSpPr>
          <p:spPr>
            <a:xfrm>
              <a:off x="-3119421" y="4102065"/>
              <a:ext cx="112593" cy="112593"/>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 xmlns:a16="http://schemas.microsoft.com/office/drawing/2014/main" id="{F07D7A35-1939-4825-9447-D9C18F279FC3}"/>
              </a:ext>
            </a:extLst>
          </p:cNvPr>
          <p:cNvGrpSpPr/>
          <p:nvPr/>
        </p:nvGrpSpPr>
        <p:grpSpPr>
          <a:xfrm rot="11700000">
            <a:off x="1047708" y="1498963"/>
            <a:ext cx="3960978" cy="2847555"/>
            <a:chOff x="-5917301" y="2252173"/>
            <a:chExt cx="3073243" cy="2209360"/>
          </a:xfrm>
          <a:solidFill>
            <a:schemeClr val="accent1"/>
          </a:solidFill>
        </p:grpSpPr>
        <p:sp>
          <p:nvSpPr>
            <p:cNvPr id="71" name="Oval 70">
              <a:extLst>
                <a:ext uri="{FF2B5EF4-FFF2-40B4-BE49-F238E27FC236}">
                  <a16:creationId xmlns="" xmlns:a16="http://schemas.microsoft.com/office/drawing/2014/main" id="{43A9F471-47E0-49AB-BEC3-F19D74A7C77B}"/>
                </a:ext>
              </a:extLst>
            </p:cNvPr>
            <p:cNvSpPr/>
            <p:nvPr/>
          </p:nvSpPr>
          <p:spPr>
            <a:xfrm>
              <a:off x="-3557075" y="2619285"/>
              <a:ext cx="524950" cy="52495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 xmlns:a16="http://schemas.microsoft.com/office/drawing/2014/main" id="{943E7659-CB72-463B-B0FE-31E06A9ED6EA}"/>
                </a:ext>
              </a:extLst>
            </p:cNvPr>
            <p:cNvSpPr/>
            <p:nvPr/>
          </p:nvSpPr>
          <p:spPr>
            <a:xfrm>
              <a:off x="-2971460" y="2252173"/>
              <a:ext cx="127402" cy="127402"/>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 xmlns:a16="http://schemas.microsoft.com/office/drawing/2014/main" id="{18E99441-A5F6-410B-99C6-A63BB1BC84B9}"/>
                </a:ext>
              </a:extLst>
            </p:cNvPr>
            <p:cNvSpPr/>
            <p:nvPr/>
          </p:nvSpPr>
          <p:spPr>
            <a:xfrm>
              <a:off x="-5917301" y="3155068"/>
              <a:ext cx="127402" cy="127402"/>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 xmlns:a16="http://schemas.microsoft.com/office/drawing/2014/main" id="{045B91E5-257F-4FDC-82BE-E3D65F506780}"/>
                </a:ext>
              </a:extLst>
            </p:cNvPr>
            <p:cNvSpPr/>
            <p:nvPr/>
          </p:nvSpPr>
          <p:spPr>
            <a:xfrm>
              <a:off x="-5592777" y="2501694"/>
              <a:ext cx="286660" cy="286660"/>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 xmlns:a16="http://schemas.microsoft.com/office/drawing/2014/main" id="{26D94A2E-2BC8-4BAD-9D70-7A0A16B6AC5B}"/>
                </a:ext>
              </a:extLst>
            </p:cNvPr>
            <p:cNvSpPr/>
            <p:nvPr/>
          </p:nvSpPr>
          <p:spPr>
            <a:xfrm>
              <a:off x="-5716977" y="4240869"/>
              <a:ext cx="127402" cy="127402"/>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 xmlns:a16="http://schemas.microsoft.com/office/drawing/2014/main" id="{F79BA40C-9625-4931-985D-26F8B8200379}"/>
                </a:ext>
              </a:extLst>
            </p:cNvPr>
            <p:cNvSpPr/>
            <p:nvPr/>
          </p:nvSpPr>
          <p:spPr>
            <a:xfrm>
              <a:off x="-4480790" y="4348940"/>
              <a:ext cx="112593" cy="112593"/>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 xmlns:a16="http://schemas.microsoft.com/office/drawing/2014/main" id="{5C9CA6CE-BFD0-42F3-A998-83F9564EF9C6}"/>
                </a:ext>
              </a:extLst>
            </p:cNvPr>
            <p:cNvSpPr/>
            <p:nvPr/>
          </p:nvSpPr>
          <p:spPr>
            <a:xfrm>
              <a:off x="-3166721" y="4054765"/>
              <a:ext cx="207194" cy="207194"/>
            </a:xfrm>
            <a:prstGeom prst="ellipse">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 xmlns:a16="http://schemas.microsoft.com/office/drawing/2014/main" id="{C78F6D64-93A2-4DAD-A0CD-2E1A7F477DFD}"/>
              </a:ext>
            </a:extLst>
          </p:cNvPr>
          <p:cNvSpPr/>
          <p:nvPr/>
        </p:nvSpPr>
        <p:spPr>
          <a:xfrm>
            <a:off x="0" y="4557486"/>
            <a:ext cx="12192000" cy="2300514"/>
          </a:xfrm>
          <a:prstGeom prst="rect">
            <a:avLst/>
          </a:pr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 xmlns:a16="http://schemas.microsoft.com/office/drawing/2014/main" id="{E49E1386-E103-48A4-B327-B08ED5032612}"/>
              </a:ext>
            </a:extLst>
          </p:cNvPr>
          <p:cNvSpPr txBox="1"/>
          <p:nvPr/>
        </p:nvSpPr>
        <p:spPr>
          <a:xfrm>
            <a:off x="1018577" y="4919382"/>
            <a:ext cx="3028334" cy="646331"/>
          </a:xfrm>
          <a:prstGeom prst="rect">
            <a:avLst/>
          </a:prstGeom>
          <a:noFill/>
        </p:spPr>
        <p:txBody>
          <a:bodyPr wrap="square" rtlCol="0">
            <a:spAutoFit/>
          </a:bodyPr>
          <a:lstStyle/>
          <a:p>
            <a:r>
              <a:rPr lang="en-US" sz="3600" dirty="0">
                <a:solidFill>
                  <a:schemeClr val="bg1"/>
                </a:solidFill>
                <a:latin typeface="Montserrat" panose="00000500000000000000" pitchFamily="50" charset="0"/>
              </a:rPr>
              <a:t>Contact Us:</a:t>
            </a:r>
          </a:p>
        </p:txBody>
      </p:sp>
      <p:grpSp>
        <p:nvGrpSpPr>
          <p:cNvPr id="5" name="Group 4">
            <a:extLst>
              <a:ext uri="{FF2B5EF4-FFF2-40B4-BE49-F238E27FC236}">
                <a16:creationId xmlns="" xmlns:a16="http://schemas.microsoft.com/office/drawing/2014/main" id="{0FAE1A74-266C-4E9D-A978-E2E8D83CDC03}"/>
              </a:ext>
            </a:extLst>
          </p:cNvPr>
          <p:cNvGrpSpPr/>
          <p:nvPr/>
        </p:nvGrpSpPr>
        <p:grpSpPr>
          <a:xfrm>
            <a:off x="6553200" y="4690085"/>
            <a:ext cx="5286375" cy="2009899"/>
            <a:chOff x="6553200" y="4690085"/>
            <a:chExt cx="5286375" cy="2009899"/>
          </a:xfrm>
        </p:grpSpPr>
        <p:sp>
          <p:nvSpPr>
            <p:cNvPr id="24" name="TextBox 23">
              <a:extLst>
                <a:ext uri="{FF2B5EF4-FFF2-40B4-BE49-F238E27FC236}">
                  <a16:creationId xmlns="" xmlns:a16="http://schemas.microsoft.com/office/drawing/2014/main" id="{8F7D00BA-34CB-42D0-9D1E-703EBC6C5172}"/>
                </a:ext>
              </a:extLst>
            </p:cNvPr>
            <p:cNvSpPr txBox="1"/>
            <p:nvPr/>
          </p:nvSpPr>
          <p:spPr>
            <a:xfrm>
              <a:off x="9073008" y="4690085"/>
              <a:ext cx="2766567" cy="535531"/>
            </a:xfrm>
            <a:prstGeom prst="rect">
              <a:avLst/>
            </a:prstGeom>
            <a:noFill/>
          </p:spPr>
          <p:txBody>
            <a:bodyPr wrap="square" rtlCol="0">
              <a:spAutoFit/>
            </a:bodyPr>
            <a:lstStyle/>
            <a:p>
              <a:pPr>
                <a:lnSpc>
                  <a:spcPct val="120000"/>
                </a:lnSpc>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3443 Finch Avenue East, </a:t>
              </a:r>
              <a:r>
                <a:rPr lang="en-US" sz="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Sute</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r>
                <a:rPr lang="en-US" sz="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302, Toronto</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Ontario, M1W2S1, Canada</a:t>
              </a:r>
            </a:p>
          </p:txBody>
        </p:sp>
        <p:sp>
          <p:nvSpPr>
            <p:cNvPr id="25" name="Freeform 74">
              <a:extLst>
                <a:ext uri="{FF2B5EF4-FFF2-40B4-BE49-F238E27FC236}">
                  <a16:creationId xmlns="" xmlns:a16="http://schemas.microsoft.com/office/drawing/2014/main" id="{75766DD5-41E4-4BC3-A452-CDF6EF8B10ED}"/>
                </a:ext>
              </a:extLst>
            </p:cNvPr>
            <p:cNvSpPr>
              <a:spLocks noChangeArrowheads="1"/>
            </p:cNvSpPr>
            <p:nvPr/>
          </p:nvSpPr>
          <p:spPr bwMode="auto">
            <a:xfrm>
              <a:off x="8900123" y="4900701"/>
              <a:ext cx="138560" cy="122694"/>
            </a:xfrm>
            <a:custGeom>
              <a:avLst/>
              <a:gdLst>
                <a:gd name="T0" fmla="*/ 203452 w 461"/>
                <a:gd name="T1" fmla="*/ 95902 h 409"/>
                <a:gd name="T2" fmla="*/ 203452 w 461"/>
                <a:gd name="T3" fmla="*/ 95902 h 409"/>
                <a:gd name="T4" fmla="*/ 111425 w 461"/>
                <a:gd name="T5" fmla="*/ 7654 h 409"/>
                <a:gd name="T6" fmla="*/ 95636 w 461"/>
                <a:gd name="T7" fmla="*/ 7654 h 409"/>
                <a:gd name="T8" fmla="*/ 4060 w 461"/>
                <a:gd name="T9" fmla="*/ 95902 h 409"/>
                <a:gd name="T10" fmla="*/ 8120 w 461"/>
                <a:gd name="T11" fmla="*/ 103556 h 409"/>
                <a:gd name="T12" fmla="*/ 27969 w 461"/>
                <a:gd name="T13" fmla="*/ 103556 h 409"/>
                <a:gd name="T14" fmla="*/ 27969 w 461"/>
                <a:gd name="T15" fmla="*/ 175595 h 409"/>
                <a:gd name="T16" fmla="*/ 35638 w 461"/>
                <a:gd name="T17" fmla="*/ 183700 h 409"/>
                <a:gd name="T18" fmla="*/ 79847 w 461"/>
                <a:gd name="T19" fmla="*/ 183700 h 409"/>
                <a:gd name="T20" fmla="*/ 79847 w 461"/>
                <a:gd name="T21" fmla="*/ 111661 h 409"/>
                <a:gd name="T22" fmla="*/ 127665 w 461"/>
                <a:gd name="T23" fmla="*/ 111661 h 409"/>
                <a:gd name="T24" fmla="*/ 127665 w 461"/>
                <a:gd name="T25" fmla="*/ 183700 h 409"/>
                <a:gd name="T26" fmla="*/ 171874 w 461"/>
                <a:gd name="T27" fmla="*/ 183700 h 409"/>
                <a:gd name="T28" fmla="*/ 179543 w 461"/>
                <a:gd name="T29" fmla="*/ 175595 h 409"/>
                <a:gd name="T30" fmla="*/ 179543 w 461"/>
                <a:gd name="T31" fmla="*/ 103556 h 409"/>
                <a:gd name="T32" fmla="*/ 199843 w 461"/>
                <a:gd name="T33" fmla="*/ 103556 h 409"/>
                <a:gd name="T34" fmla="*/ 203452 w 461"/>
                <a:gd name="T35" fmla="*/ 95902 h 4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1" h="409">
                  <a:moveTo>
                    <a:pt x="451" y="213"/>
                  </a:moveTo>
                  <a:lnTo>
                    <a:pt x="451" y="213"/>
                  </a:lnTo>
                  <a:cubicBezTo>
                    <a:pt x="247" y="17"/>
                    <a:pt x="247" y="17"/>
                    <a:pt x="247" y="17"/>
                  </a:cubicBezTo>
                  <a:cubicBezTo>
                    <a:pt x="238" y="0"/>
                    <a:pt x="221" y="0"/>
                    <a:pt x="212" y="17"/>
                  </a:cubicBezTo>
                  <a:cubicBezTo>
                    <a:pt x="9" y="213"/>
                    <a:pt x="9" y="213"/>
                    <a:pt x="9" y="213"/>
                  </a:cubicBezTo>
                  <a:cubicBezTo>
                    <a:pt x="0" y="221"/>
                    <a:pt x="9" y="230"/>
                    <a:pt x="18" y="230"/>
                  </a:cubicBezTo>
                  <a:cubicBezTo>
                    <a:pt x="62" y="230"/>
                    <a:pt x="62" y="230"/>
                    <a:pt x="62" y="230"/>
                  </a:cubicBezTo>
                  <a:cubicBezTo>
                    <a:pt x="62" y="390"/>
                    <a:pt x="62" y="390"/>
                    <a:pt x="62" y="390"/>
                  </a:cubicBezTo>
                  <a:cubicBezTo>
                    <a:pt x="62" y="399"/>
                    <a:pt x="62" y="408"/>
                    <a:pt x="79" y="408"/>
                  </a:cubicBezTo>
                  <a:cubicBezTo>
                    <a:pt x="177" y="408"/>
                    <a:pt x="177" y="408"/>
                    <a:pt x="177" y="408"/>
                  </a:cubicBezTo>
                  <a:cubicBezTo>
                    <a:pt x="177" y="248"/>
                    <a:pt x="177" y="248"/>
                    <a:pt x="177" y="248"/>
                  </a:cubicBezTo>
                  <a:cubicBezTo>
                    <a:pt x="283" y="248"/>
                    <a:pt x="283" y="248"/>
                    <a:pt x="283" y="248"/>
                  </a:cubicBezTo>
                  <a:cubicBezTo>
                    <a:pt x="283" y="408"/>
                    <a:pt x="283" y="408"/>
                    <a:pt x="283" y="408"/>
                  </a:cubicBezTo>
                  <a:cubicBezTo>
                    <a:pt x="381" y="408"/>
                    <a:pt x="381" y="408"/>
                    <a:pt x="381" y="408"/>
                  </a:cubicBezTo>
                  <a:cubicBezTo>
                    <a:pt x="398" y="408"/>
                    <a:pt x="398" y="399"/>
                    <a:pt x="398" y="390"/>
                  </a:cubicBezTo>
                  <a:cubicBezTo>
                    <a:pt x="398" y="230"/>
                    <a:pt x="398" y="230"/>
                    <a:pt x="398" y="230"/>
                  </a:cubicBezTo>
                  <a:cubicBezTo>
                    <a:pt x="443" y="230"/>
                    <a:pt x="443" y="230"/>
                    <a:pt x="443" y="230"/>
                  </a:cubicBezTo>
                  <a:cubicBezTo>
                    <a:pt x="451" y="230"/>
                    <a:pt x="460" y="221"/>
                    <a:pt x="451" y="213"/>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sz="2000" dirty="0">
                <a:solidFill>
                  <a:schemeClr val="bg1">
                    <a:lumMod val="85000"/>
                  </a:schemeClr>
                </a:solidFill>
              </a:endParaRPr>
            </a:p>
          </p:txBody>
        </p:sp>
        <p:sp>
          <p:nvSpPr>
            <p:cNvPr id="27" name="TextBox 26">
              <a:extLst>
                <a:ext uri="{FF2B5EF4-FFF2-40B4-BE49-F238E27FC236}">
                  <a16:creationId xmlns="" xmlns:a16="http://schemas.microsoft.com/office/drawing/2014/main" id="{84AE1782-53AD-4620-93E4-6AF35F5E6032}"/>
                </a:ext>
              </a:extLst>
            </p:cNvPr>
            <p:cNvSpPr txBox="1"/>
            <p:nvPr/>
          </p:nvSpPr>
          <p:spPr>
            <a:xfrm>
              <a:off x="9070363" y="5227878"/>
              <a:ext cx="2100415" cy="515206"/>
            </a:xfrm>
            <a:prstGeom prst="rect">
              <a:avLst/>
            </a:prstGeom>
            <a:noFill/>
          </p:spPr>
          <p:txBody>
            <a:bodyPr wrap="square" rtlCol="0">
              <a:spAutoFit/>
            </a:bodyPr>
            <a:lstStyle/>
            <a:p>
              <a:pPr>
                <a:lnSpc>
                  <a:spcPct val="120000"/>
                </a:lnSpc>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+14168349768</a:t>
              </a:r>
            </a:p>
            <a:p>
              <a:pPr>
                <a:lnSpc>
                  <a:spcPct val="120000"/>
                </a:lnSpc>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+8801878893598</a:t>
              </a:r>
            </a:p>
          </p:txBody>
        </p:sp>
        <p:sp>
          <p:nvSpPr>
            <p:cNvPr id="28" name="Freeform 50">
              <a:extLst>
                <a:ext uri="{FF2B5EF4-FFF2-40B4-BE49-F238E27FC236}">
                  <a16:creationId xmlns="" xmlns:a16="http://schemas.microsoft.com/office/drawing/2014/main" id="{DDD8F0D4-08B0-4B7A-8CBE-CB5796E0C8B8}"/>
                </a:ext>
              </a:extLst>
            </p:cNvPr>
            <p:cNvSpPr>
              <a:spLocks noChangeArrowheads="1"/>
            </p:cNvSpPr>
            <p:nvPr/>
          </p:nvSpPr>
          <p:spPr bwMode="auto">
            <a:xfrm>
              <a:off x="8900123" y="5394938"/>
              <a:ext cx="133270" cy="132212"/>
            </a:xfrm>
            <a:custGeom>
              <a:avLst/>
              <a:gdLst>
                <a:gd name="T0" fmla="*/ 115780 w 444"/>
                <a:gd name="T1" fmla="*/ 115121 h 443"/>
                <a:gd name="T2" fmla="*/ 115780 w 444"/>
                <a:gd name="T3" fmla="*/ 115121 h 443"/>
                <a:gd name="T4" fmla="*/ 72081 w 444"/>
                <a:gd name="T5" fmla="*/ 138862 h 443"/>
                <a:gd name="T6" fmla="*/ 27931 w 444"/>
                <a:gd name="T7" fmla="*/ 138862 h 443"/>
                <a:gd name="T8" fmla="*/ 31986 w 444"/>
                <a:gd name="T9" fmla="*/ 182312 h 443"/>
                <a:gd name="T10" fmla="*/ 139657 w 444"/>
                <a:gd name="T11" fmla="*/ 138862 h 443"/>
                <a:gd name="T12" fmla="*/ 187411 w 444"/>
                <a:gd name="T13" fmla="*/ 27324 h 443"/>
                <a:gd name="T14" fmla="*/ 143712 w 444"/>
                <a:gd name="T15" fmla="*/ 23741 h 443"/>
                <a:gd name="T16" fmla="*/ 143712 w 444"/>
                <a:gd name="T17" fmla="*/ 67639 h 443"/>
                <a:gd name="T18" fmla="*/ 115780 w 444"/>
                <a:gd name="T19" fmla="*/ 115121 h 4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 h="443">
                  <a:moveTo>
                    <a:pt x="257" y="257"/>
                  </a:moveTo>
                  <a:lnTo>
                    <a:pt x="257" y="257"/>
                  </a:lnTo>
                  <a:cubicBezTo>
                    <a:pt x="222" y="292"/>
                    <a:pt x="177" y="327"/>
                    <a:pt x="160" y="310"/>
                  </a:cubicBezTo>
                  <a:cubicBezTo>
                    <a:pt x="133" y="283"/>
                    <a:pt x="115" y="265"/>
                    <a:pt x="62" y="310"/>
                  </a:cubicBezTo>
                  <a:cubicBezTo>
                    <a:pt x="0" y="354"/>
                    <a:pt x="44" y="389"/>
                    <a:pt x="71" y="407"/>
                  </a:cubicBezTo>
                  <a:cubicBezTo>
                    <a:pt x="97" y="442"/>
                    <a:pt x="204" y="416"/>
                    <a:pt x="310" y="310"/>
                  </a:cubicBezTo>
                  <a:cubicBezTo>
                    <a:pt x="416" y="204"/>
                    <a:pt x="443" y="97"/>
                    <a:pt x="416" y="61"/>
                  </a:cubicBezTo>
                  <a:cubicBezTo>
                    <a:pt x="390" y="35"/>
                    <a:pt x="363" y="0"/>
                    <a:pt x="319" y="53"/>
                  </a:cubicBezTo>
                  <a:cubicBezTo>
                    <a:pt x="275" y="106"/>
                    <a:pt x="293" y="123"/>
                    <a:pt x="319" y="151"/>
                  </a:cubicBezTo>
                  <a:cubicBezTo>
                    <a:pt x="337" y="167"/>
                    <a:pt x="302" y="212"/>
                    <a:pt x="257" y="257"/>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sz="2000" dirty="0">
                <a:solidFill>
                  <a:schemeClr val="bg1">
                    <a:lumMod val="85000"/>
                  </a:schemeClr>
                </a:solidFill>
              </a:endParaRPr>
            </a:p>
          </p:txBody>
        </p:sp>
        <p:sp>
          <p:nvSpPr>
            <p:cNvPr id="30" name="TextBox 29">
              <a:extLst>
                <a:ext uri="{FF2B5EF4-FFF2-40B4-BE49-F238E27FC236}">
                  <a16:creationId xmlns="" xmlns:a16="http://schemas.microsoft.com/office/drawing/2014/main" id="{4DA2535A-C6E1-4564-AC14-D09E9D3E18E8}"/>
                </a:ext>
              </a:extLst>
            </p:cNvPr>
            <p:cNvSpPr txBox="1"/>
            <p:nvPr/>
          </p:nvSpPr>
          <p:spPr>
            <a:xfrm>
              <a:off x="9073008" y="5871112"/>
              <a:ext cx="2100415" cy="515206"/>
            </a:xfrm>
            <a:prstGeom prst="rect">
              <a:avLst/>
            </a:prstGeom>
            <a:noFill/>
          </p:spPr>
          <p:txBody>
            <a:bodyPr wrap="square" rtlCol="0">
              <a:spAutoFit/>
            </a:bodyPr>
            <a:lstStyle/>
            <a:p>
              <a:pPr>
                <a:lnSpc>
                  <a:spcPct val="120000"/>
                </a:lnSpc>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manojbiswas@hotmail.com</a:t>
              </a:r>
            </a:p>
            <a:p>
              <a:pPr>
                <a:lnSpc>
                  <a:spcPct val="120000"/>
                </a:lnSpc>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manjob@glomansol.com</a:t>
              </a:r>
            </a:p>
          </p:txBody>
        </p:sp>
        <p:sp>
          <p:nvSpPr>
            <p:cNvPr id="31" name="Freeform 51">
              <a:extLst>
                <a:ext uri="{FF2B5EF4-FFF2-40B4-BE49-F238E27FC236}">
                  <a16:creationId xmlns="" xmlns:a16="http://schemas.microsoft.com/office/drawing/2014/main" id="{E1658897-50A4-43EE-B445-3ABBC6D1389E}"/>
                </a:ext>
              </a:extLst>
            </p:cNvPr>
            <p:cNvSpPr>
              <a:spLocks noChangeArrowheads="1"/>
            </p:cNvSpPr>
            <p:nvPr/>
          </p:nvSpPr>
          <p:spPr bwMode="auto">
            <a:xfrm>
              <a:off x="8900123" y="5985241"/>
              <a:ext cx="138560" cy="85674"/>
            </a:xfrm>
            <a:custGeom>
              <a:avLst/>
              <a:gdLst>
                <a:gd name="T0" fmla="*/ 8120 w 461"/>
                <a:gd name="T1" fmla="*/ 12182 h 285"/>
                <a:gd name="T2" fmla="*/ 8120 w 461"/>
                <a:gd name="T3" fmla="*/ 12182 h 285"/>
                <a:gd name="T4" fmla="*/ 91576 w 461"/>
                <a:gd name="T5" fmla="*/ 56398 h 285"/>
                <a:gd name="T6" fmla="*/ 104207 w 461"/>
                <a:gd name="T7" fmla="*/ 60008 h 285"/>
                <a:gd name="T8" fmla="*/ 111876 w 461"/>
                <a:gd name="T9" fmla="*/ 56398 h 285"/>
                <a:gd name="T10" fmla="*/ 195783 w 461"/>
                <a:gd name="T11" fmla="*/ 12182 h 285"/>
                <a:gd name="T12" fmla="*/ 199843 w 461"/>
                <a:gd name="T13" fmla="*/ 0 h 285"/>
                <a:gd name="T14" fmla="*/ 8120 w 461"/>
                <a:gd name="T15" fmla="*/ 0 h 285"/>
                <a:gd name="T16" fmla="*/ 8120 w 461"/>
                <a:gd name="T17" fmla="*/ 12182 h 285"/>
                <a:gd name="T18" fmla="*/ 199843 w 461"/>
                <a:gd name="T19" fmla="*/ 36095 h 285"/>
                <a:gd name="T20" fmla="*/ 199843 w 461"/>
                <a:gd name="T21" fmla="*/ 36095 h 285"/>
                <a:gd name="T22" fmla="*/ 111876 w 461"/>
                <a:gd name="T23" fmla="*/ 80311 h 285"/>
                <a:gd name="T24" fmla="*/ 104207 w 461"/>
                <a:gd name="T25" fmla="*/ 80311 h 285"/>
                <a:gd name="T26" fmla="*/ 91576 w 461"/>
                <a:gd name="T27" fmla="*/ 80311 h 285"/>
                <a:gd name="T28" fmla="*/ 8120 w 461"/>
                <a:gd name="T29" fmla="*/ 36095 h 285"/>
                <a:gd name="T30" fmla="*/ 4060 w 461"/>
                <a:gd name="T31" fmla="*/ 36095 h 285"/>
                <a:gd name="T32" fmla="*/ 4060 w 461"/>
                <a:gd name="T33" fmla="*/ 120015 h 285"/>
                <a:gd name="T34" fmla="*/ 15789 w 461"/>
                <a:gd name="T35" fmla="*/ 128137 h 285"/>
                <a:gd name="T36" fmla="*/ 191723 w 461"/>
                <a:gd name="T37" fmla="*/ 128137 h 285"/>
                <a:gd name="T38" fmla="*/ 203903 w 461"/>
                <a:gd name="T39" fmla="*/ 120015 h 285"/>
                <a:gd name="T40" fmla="*/ 203903 w 461"/>
                <a:gd name="T41" fmla="*/ 36095 h 285"/>
                <a:gd name="T42" fmla="*/ 199843 w 461"/>
                <a:gd name="T43" fmla="*/ 36095 h 2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1" h="285">
                  <a:moveTo>
                    <a:pt x="18" y="27"/>
                  </a:moveTo>
                  <a:lnTo>
                    <a:pt x="18" y="27"/>
                  </a:lnTo>
                  <a:cubicBezTo>
                    <a:pt x="35" y="35"/>
                    <a:pt x="203" y="125"/>
                    <a:pt x="203" y="125"/>
                  </a:cubicBezTo>
                  <a:cubicBezTo>
                    <a:pt x="212" y="133"/>
                    <a:pt x="221" y="133"/>
                    <a:pt x="231" y="133"/>
                  </a:cubicBezTo>
                  <a:cubicBezTo>
                    <a:pt x="239" y="133"/>
                    <a:pt x="248" y="133"/>
                    <a:pt x="248" y="125"/>
                  </a:cubicBezTo>
                  <a:cubicBezTo>
                    <a:pt x="256" y="125"/>
                    <a:pt x="425" y="35"/>
                    <a:pt x="434" y="27"/>
                  </a:cubicBezTo>
                  <a:cubicBezTo>
                    <a:pt x="452" y="18"/>
                    <a:pt x="460" y="0"/>
                    <a:pt x="443" y="0"/>
                  </a:cubicBezTo>
                  <a:cubicBezTo>
                    <a:pt x="18" y="0"/>
                    <a:pt x="18" y="0"/>
                    <a:pt x="18" y="0"/>
                  </a:cubicBezTo>
                  <a:cubicBezTo>
                    <a:pt x="0" y="0"/>
                    <a:pt x="9" y="18"/>
                    <a:pt x="18" y="27"/>
                  </a:cubicBezTo>
                  <a:close/>
                  <a:moveTo>
                    <a:pt x="443" y="80"/>
                  </a:moveTo>
                  <a:lnTo>
                    <a:pt x="443" y="80"/>
                  </a:lnTo>
                  <a:cubicBezTo>
                    <a:pt x="434" y="80"/>
                    <a:pt x="256" y="169"/>
                    <a:pt x="248" y="178"/>
                  </a:cubicBezTo>
                  <a:cubicBezTo>
                    <a:pt x="248" y="178"/>
                    <a:pt x="239" y="178"/>
                    <a:pt x="231" y="178"/>
                  </a:cubicBezTo>
                  <a:cubicBezTo>
                    <a:pt x="221" y="178"/>
                    <a:pt x="212" y="178"/>
                    <a:pt x="203" y="178"/>
                  </a:cubicBezTo>
                  <a:cubicBezTo>
                    <a:pt x="194" y="169"/>
                    <a:pt x="27" y="80"/>
                    <a:pt x="18" y="80"/>
                  </a:cubicBezTo>
                  <a:cubicBezTo>
                    <a:pt x="9" y="72"/>
                    <a:pt x="9" y="80"/>
                    <a:pt x="9" y="80"/>
                  </a:cubicBezTo>
                  <a:cubicBezTo>
                    <a:pt x="9" y="88"/>
                    <a:pt x="9" y="266"/>
                    <a:pt x="9" y="266"/>
                  </a:cubicBezTo>
                  <a:cubicBezTo>
                    <a:pt x="9" y="275"/>
                    <a:pt x="18" y="284"/>
                    <a:pt x="35" y="284"/>
                  </a:cubicBezTo>
                  <a:cubicBezTo>
                    <a:pt x="425" y="284"/>
                    <a:pt x="425" y="284"/>
                    <a:pt x="425" y="284"/>
                  </a:cubicBezTo>
                  <a:cubicBezTo>
                    <a:pt x="443" y="284"/>
                    <a:pt x="452" y="275"/>
                    <a:pt x="452" y="266"/>
                  </a:cubicBezTo>
                  <a:cubicBezTo>
                    <a:pt x="452" y="266"/>
                    <a:pt x="452" y="88"/>
                    <a:pt x="452" y="80"/>
                  </a:cubicBezTo>
                  <a:cubicBezTo>
                    <a:pt x="452" y="80"/>
                    <a:pt x="452" y="72"/>
                    <a:pt x="443" y="80"/>
                  </a:cubicBez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sz="2000" dirty="0">
                <a:solidFill>
                  <a:schemeClr val="bg1">
                    <a:lumMod val="85000"/>
                  </a:schemeClr>
                </a:solidFill>
              </a:endParaRPr>
            </a:p>
          </p:txBody>
        </p:sp>
        <p:sp>
          <p:nvSpPr>
            <p:cNvPr id="33" name="TextBox 32">
              <a:extLst>
                <a:ext uri="{FF2B5EF4-FFF2-40B4-BE49-F238E27FC236}">
                  <a16:creationId xmlns="" xmlns:a16="http://schemas.microsoft.com/office/drawing/2014/main" id="{23E2F39B-D619-444D-AB1D-24EA5D44BB88}"/>
                </a:ext>
              </a:extLst>
            </p:cNvPr>
            <p:cNvSpPr txBox="1"/>
            <p:nvPr/>
          </p:nvSpPr>
          <p:spPr>
            <a:xfrm>
              <a:off x="9104018" y="6386318"/>
              <a:ext cx="2100415" cy="299184"/>
            </a:xfrm>
            <a:prstGeom prst="rect">
              <a:avLst/>
            </a:prstGeom>
            <a:noFill/>
          </p:spPr>
          <p:txBody>
            <a:bodyPr wrap="square" rtlCol="0">
              <a:spAutoFit/>
            </a:bodyPr>
            <a:lstStyle/>
            <a:p>
              <a:pPr>
                <a:lnSpc>
                  <a:spcPct val="120000"/>
                </a:lnSpc>
              </a:pPr>
              <a:r>
                <a:rPr lang="en-US" sz="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www.golmansol.com</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Freeform 87">
              <a:extLst>
                <a:ext uri="{FF2B5EF4-FFF2-40B4-BE49-F238E27FC236}">
                  <a16:creationId xmlns="" xmlns:a16="http://schemas.microsoft.com/office/drawing/2014/main" id="{F52E1192-1354-4496-AFC7-6CDAE36919F7}"/>
                </a:ext>
              </a:extLst>
            </p:cNvPr>
            <p:cNvSpPr>
              <a:spLocks noChangeArrowheads="1"/>
            </p:cNvSpPr>
            <p:nvPr/>
          </p:nvSpPr>
          <p:spPr bwMode="auto">
            <a:xfrm>
              <a:off x="8895891" y="6468217"/>
              <a:ext cx="137502" cy="135386"/>
            </a:xfrm>
            <a:custGeom>
              <a:avLst/>
              <a:gdLst>
                <a:gd name="T0" fmla="*/ 51370 w 462"/>
                <a:gd name="T1" fmla="*/ 67883 h 452"/>
                <a:gd name="T2" fmla="*/ 83086 w 462"/>
                <a:gd name="T3" fmla="*/ 43607 h 452"/>
                <a:gd name="T4" fmla="*/ 83086 w 462"/>
                <a:gd name="T5" fmla="*/ 31469 h 452"/>
                <a:gd name="T6" fmla="*/ 19655 w 462"/>
                <a:gd name="T7" fmla="*/ 39561 h 452"/>
                <a:gd name="T8" fmla="*/ 51370 w 462"/>
                <a:gd name="T9" fmla="*/ 67883 h 452"/>
                <a:gd name="T10" fmla="*/ 27695 w 462"/>
                <a:gd name="T11" fmla="*/ 87664 h 452"/>
                <a:gd name="T12" fmla="*/ 11614 w 462"/>
                <a:gd name="T13" fmla="*/ 55745 h 452"/>
                <a:gd name="T14" fmla="*/ 15634 w 462"/>
                <a:gd name="T15" fmla="*/ 151051 h 452"/>
                <a:gd name="T16" fmla="*/ 27695 w 462"/>
                <a:gd name="T17" fmla="*/ 87664 h 452"/>
                <a:gd name="T18" fmla="*/ 102741 w 462"/>
                <a:gd name="T19" fmla="*/ 15735 h 452"/>
                <a:gd name="T20" fmla="*/ 154558 w 462"/>
                <a:gd name="T21" fmla="*/ 11688 h 452"/>
                <a:gd name="T22" fmla="*/ 67452 w 462"/>
                <a:gd name="T23" fmla="*/ 3596 h 452"/>
                <a:gd name="T24" fmla="*/ 102741 w 462"/>
                <a:gd name="T25" fmla="*/ 15735 h 452"/>
                <a:gd name="T26" fmla="*/ 134456 w 462"/>
                <a:gd name="T27" fmla="*/ 119582 h 452"/>
                <a:gd name="T28" fmla="*/ 110781 w 462"/>
                <a:gd name="T29" fmla="*/ 59342 h 452"/>
                <a:gd name="T30" fmla="*/ 91127 w 462"/>
                <a:gd name="T31" fmla="*/ 55745 h 452"/>
                <a:gd name="T32" fmla="*/ 71472 w 462"/>
                <a:gd name="T33" fmla="*/ 87664 h 452"/>
                <a:gd name="T34" fmla="*/ 134456 w 462"/>
                <a:gd name="T35" fmla="*/ 119582 h 452"/>
                <a:gd name="T36" fmla="*/ 162152 w 462"/>
                <a:gd name="T37" fmla="*/ 147005 h 452"/>
                <a:gd name="T38" fmla="*/ 162152 w 462"/>
                <a:gd name="T39" fmla="*/ 182970 h 452"/>
                <a:gd name="T40" fmla="*/ 174213 w 462"/>
                <a:gd name="T41" fmla="*/ 135317 h 452"/>
                <a:gd name="T42" fmla="*/ 130436 w 462"/>
                <a:gd name="T43" fmla="*/ 135317 h 452"/>
                <a:gd name="T44" fmla="*/ 63431 w 462"/>
                <a:gd name="T45" fmla="*/ 107444 h 452"/>
                <a:gd name="T46" fmla="*/ 47797 w 462"/>
                <a:gd name="T47" fmla="*/ 107444 h 452"/>
                <a:gd name="T48" fmla="*/ 63431 w 462"/>
                <a:gd name="T49" fmla="*/ 195108 h 452"/>
                <a:gd name="T50" fmla="*/ 170192 w 462"/>
                <a:gd name="T51" fmla="*/ 23827 h 452"/>
                <a:gd name="T52" fmla="*/ 122842 w 462"/>
                <a:gd name="T53" fmla="*/ 35515 h 452"/>
                <a:gd name="T54" fmla="*/ 122842 w 462"/>
                <a:gd name="T55" fmla="*/ 47653 h 452"/>
                <a:gd name="T56" fmla="*/ 174213 w 462"/>
                <a:gd name="T57" fmla="*/ 119582 h 452"/>
                <a:gd name="T58" fmla="*/ 205928 w 462"/>
                <a:gd name="T59" fmla="*/ 99352 h 452"/>
                <a:gd name="T60" fmla="*/ 142497 w 462"/>
                <a:gd name="T61" fmla="*/ 147005 h 452"/>
                <a:gd name="T62" fmla="*/ 79066 w 462"/>
                <a:gd name="T63" fmla="*/ 199154 h 452"/>
                <a:gd name="T64" fmla="*/ 146517 w 462"/>
                <a:gd name="T65" fmla="*/ 195108 h 452"/>
                <a:gd name="T66" fmla="*/ 146517 w 462"/>
                <a:gd name="T67" fmla="*/ 151051 h 4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62" h="452">
                  <a:moveTo>
                    <a:pt x="115" y="151"/>
                  </a:moveTo>
                  <a:lnTo>
                    <a:pt x="115" y="151"/>
                  </a:lnTo>
                  <a:lnTo>
                    <a:pt x="124" y="151"/>
                  </a:lnTo>
                  <a:cubicBezTo>
                    <a:pt x="142" y="132"/>
                    <a:pt x="160" y="115"/>
                    <a:pt x="186" y="97"/>
                  </a:cubicBezTo>
                  <a:lnTo>
                    <a:pt x="186" y="88"/>
                  </a:lnTo>
                  <a:cubicBezTo>
                    <a:pt x="186" y="79"/>
                    <a:pt x="186" y="79"/>
                    <a:pt x="186" y="70"/>
                  </a:cubicBezTo>
                  <a:cubicBezTo>
                    <a:pt x="160" y="53"/>
                    <a:pt x="133" y="44"/>
                    <a:pt x="107" y="26"/>
                  </a:cubicBezTo>
                  <a:cubicBezTo>
                    <a:pt x="89" y="44"/>
                    <a:pt x="62" y="62"/>
                    <a:pt x="44" y="88"/>
                  </a:cubicBezTo>
                  <a:cubicBezTo>
                    <a:pt x="62" y="115"/>
                    <a:pt x="71" y="132"/>
                    <a:pt x="89" y="151"/>
                  </a:cubicBezTo>
                  <a:cubicBezTo>
                    <a:pt x="98" y="151"/>
                    <a:pt x="107" y="151"/>
                    <a:pt x="115" y="151"/>
                  </a:cubicBezTo>
                  <a:close/>
                  <a:moveTo>
                    <a:pt x="62" y="195"/>
                  </a:moveTo>
                  <a:lnTo>
                    <a:pt x="62" y="195"/>
                  </a:lnTo>
                  <a:cubicBezTo>
                    <a:pt x="62" y="186"/>
                    <a:pt x="62" y="186"/>
                    <a:pt x="71" y="177"/>
                  </a:cubicBezTo>
                  <a:cubicBezTo>
                    <a:pt x="54" y="160"/>
                    <a:pt x="35" y="141"/>
                    <a:pt x="26" y="124"/>
                  </a:cubicBezTo>
                  <a:cubicBezTo>
                    <a:pt x="9" y="151"/>
                    <a:pt x="0" y="186"/>
                    <a:pt x="0" y="221"/>
                  </a:cubicBezTo>
                  <a:cubicBezTo>
                    <a:pt x="0" y="266"/>
                    <a:pt x="9" y="310"/>
                    <a:pt x="35" y="336"/>
                  </a:cubicBezTo>
                  <a:cubicBezTo>
                    <a:pt x="44" y="301"/>
                    <a:pt x="54" y="257"/>
                    <a:pt x="71" y="221"/>
                  </a:cubicBezTo>
                  <a:cubicBezTo>
                    <a:pt x="71" y="221"/>
                    <a:pt x="62" y="204"/>
                    <a:pt x="62" y="195"/>
                  </a:cubicBezTo>
                  <a:close/>
                  <a:moveTo>
                    <a:pt x="230" y="35"/>
                  </a:moveTo>
                  <a:lnTo>
                    <a:pt x="230" y="35"/>
                  </a:lnTo>
                  <a:cubicBezTo>
                    <a:pt x="239" y="35"/>
                    <a:pt x="257" y="44"/>
                    <a:pt x="266" y="53"/>
                  </a:cubicBezTo>
                  <a:cubicBezTo>
                    <a:pt x="292" y="35"/>
                    <a:pt x="319" y="35"/>
                    <a:pt x="346" y="26"/>
                  </a:cubicBezTo>
                  <a:cubicBezTo>
                    <a:pt x="310" y="8"/>
                    <a:pt x="275" y="0"/>
                    <a:pt x="230" y="0"/>
                  </a:cubicBezTo>
                  <a:cubicBezTo>
                    <a:pt x="204" y="0"/>
                    <a:pt x="177" y="0"/>
                    <a:pt x="151" y="8"/>
                  </a:cubicBezTo>
                  <a:cubicBezTo>
                    <a:pt x="168" y="17"/>
                    <a:pt x="186" y="35"/>
                    <a:pt x="204" y="44"/>
                  </a:cubicBezTo>
                  <a:cubicBezTo>
                    <a:pt x="213" y="44"/>
                    <a:pt x="221" y="35"/>
                    <a:pt x="230" y="35"/>
                  </a:cubicBezTo>
                  <a:close/>
                  <a:moveTo>
                    <a:pt x="301" y="266"/>
                  </a:moveTo>
                  <a:lnTo>
                    <a:pt x="301" y="266"/>
                  </a:lnTo>
                  <a:cubicBezTo>
                    <a:pt x="310" y="257"/>
                    <a:pt x="310" y="257"/>
                    <a:pt x="319" y="248"/>
                  </a:cubicBezTo>
                  <a:cubicBezTo>
                    <a:pt x="301" y="204"/>
                    <a:pt x="275" y="168"/>
                    <a:pt x="248" y="132"/>
                  </a:cubicBezTo>
                  <a:cubicBezTo>
                    <a:pt x="248" y="132"/>
                    <a:pt x="239" y="132"/>
                    <a:pt x="230" y="132"/>
                  </a:cubicBezTo>
                  <a:cubicBezTo>
                    <a:pt x="221" y="132"/>
                    <a:pt x="213" y="132"/>
                    <a:pt x="204" y="124"/>
                  </a:cubicBezTo>
                  <a:cubicBezTo>
                    <a:pt x="186" y="141"/>
                    <a:pt x="168" y="151"/>
                    <a:pt x="151" y="168"/>
                  </a:cubicBezTo>
                  <a:cubicBezTo>
                    <a:pt x="160" y="177"/>
                    <a:pt x="160" y="186"/>
                    <a:pt x="160" y="195"/>
                  </a:cubicBezTo>
                  <a:cubicBezTo>
                    <a:pt x="160" y="204"/>
                    <a:pt x="160" y="204"/>
                    <a:pt x="160" y="213"/>
                  </a:cubicBezTo>
                  <a:cubicBezTo>
                    <a:pt x="204" y="239"/>
                    <a:pt x="248" y="257"/>
                    <a:pt x="301" y="266"/>
                  </a:cubicBezTo>
                  <a:close/>
                  <a:moveTo>
                    <a:pt x="363" y="327"/>
                  </a:moveTo>
                  <a:lnTo>
                    <a:pt x="363" y="327"/>
                  </a:lnTo>
                  <a:cubicBezTo>
                    <a:pt x="363" y="336"/>
                    <a:pt x="363" y="354"/>
                    <a:pt x="363" y="363"/>
                  </a:cubicBezTo>
                  <a:cubicBezTo>
                    <a:pt x="363" y="372"/>
                    <a:pt x="363" y="389"/>
                    <a:pt x="363" y="407"/>
                  </a:cubicBezTo>
                  <a:cubicBezTo>
                    <a:pt x="399" y="380"/>
                    <a:pt x="434" y="336"/>
                    <a:pt x="443" y="292"/>
                  </a:cubicBezTo>
                  <a:cubicBezTo>
                    <a:pt x="426" y="301"/>
                    <a:pt x="408" y="301"/>
                    <a:pt x="390" y="301"/>
                  </a:cubicBezTo>
                  <a:cubicBezTo>
                    <a:pt x="390" y="319"/>
                    <a:pt x="381" y="327"/>
                    <a:pt x="363" y="327"/>
                  </a:cubicBezTo>
                  <a:close/>
                  <a:moveTo>
                    <a:pt x="292" y="301"/>
                  </a:moveTo>
                  <a:lnTo>
                    <a:pt x="292" y="301"/>
                  </a:lnTo>
                  <a:cubicBezTo>
                    <a:pt x="239" y="292"/>
                    <a:pt x="186" y="266"/>
                    <a:pt x="142" y="239"/>
                  </a:cubicBezTo>
                  <a:cubicBezTo>
                    <a:pt x="133" y="239"/>
                    <a:pt x="124" y="248"/>
                    <a:pt x="115" y="248"/>
                  </a:cubicBezTo>
                  <a:cubicBezTo>
                    <a:pt x="107" y="248"/>
                    <a:pt x="107" y="248"/>
                    <a:pt x="107" y="239"/>
                  </a:cubicBezTo>
                  <a:cubicBezTo>
                    <a:pt x="79" y="283"/>
                    <a:pt x="71" y="327"/>
                    <a:pt x="62" y="380"/>
                  </a:cubicBezTo>
                  <a:cubicBezTo>
                    <a:pt x="89" y="398"/>
                    <a:pt x="115" y="425"/>
                    <a:pt x="142" y="434"/>
                  </a:cubicBezTo>
                  <a:cubicBezTo>
                    <a:pt x="177" y="380"/>
                    <a:pt x="230" y="327"/>
                    <a:pt x="292" y="301"/>
                  </a:cubicBezTo>
                  <a:close/>
                  <a:moveTo>
                    <a:pt x="381" y="53"/>
                  </a:moveTo>
                  <a:lnTo>
                    <a:pt x="381" y="53"/>
                  </a:lnTo>
                  <a:cubicBezTo>
                    <a:pt x="346" y="62"/>
                    <a:pt x="310" y="70"/>
                    <a:pt x="275" y="79"/>
                  </a:cubicBezTo>
                  <a:lnTo>
                    <a:pt x="283" y="88"/>
                  </a:lnTo>
                  <a:cubicBezTo>
                    <a:pt x="283" y="97"/>
                    <a:pt x="275" y="97"/>
                    <a:pt x="275" y="106"/>
                  </a:cubicBezTo>
                  <a:cubicBezTo>
                    <a:pt x="310" y="141"/>
                    <a:pt x="328" y="186"/>
                    <a:pt x="346" y="239"/>
                  </a:cubicBezTo>
                  <a:cubicBezTo>
                    <a:pt x="363" y="239"/>
                    <a:pt x="381" y="248"/>
                    <a:pt x="390" y="266"/>
                  </a:cubicBezTo>
                  <a:cubicBezTo>
                    <a:pt x="417" y="266"/>
                    <a:pt x="434" y="266"/>
                    <a:pt x="452" y="257"/>
                  </a:cubicBezTo>
                  <a:cubicBezTo>
                    <a:pt x="461" y="248"/>
                    <a:pt x="461" y="230"/>
                    <a:pt x="461" y="221"/>
                  </a:cubicBezTo>
                  <a:cubicBezTo>
                    <a:pt x="461" y="160"/>
                    <a:pt x="426" y="97"/>
                    <a:pt x="381" y="53"/>
                  </a:cubicBezTo>
                  <a:close/>
                  <a:moveTo>
                    <a:pt x="319" y="327"/>
                  </a:moveTo>
                  <a:lnTo>
                    <a:pt x="319" y="327"/>
                  </a:lnTo>
                  <a:cubicBezTo>
                    <a:pt x="257" y="354"/>
                    <a:pt x="213" y="389"/>
                    <a:pt x="177" y="443"/>
                  </a:cubicBezTo>
                  <a:cubicBezTo>
                    <a:pt x="195" y="451"/>
                    <a:pt x="213" y="451"/>
                    <a:pt x="230" y="451"/>
                  </a:cubicBezTo>
                  <a:cubicBezTo>
                    <a:pt x="266" y="451"/>
                    <a:pt x="292" y="443"/>
                    <a:pt x="328" y="434"/>
                  </a:cubicBezTo>
                  <a:cubicBezTo>
                    <a:pt x="328" y="407"/>
                    <a:pt x="337" y="380"/>
                    <a:pt x="337" y="363"/>
                  </a:cubicBezTo>
                  <a:cubicBezTo>
                    <a:pt x="337" y="354"/>
                    <a:pt x="337" y="345"/>
                    <a:pt x="328" y="336"/>
                  </a:cubicBezTo>
                  <a:cubicBezTo>
                    <a:pt x="328" y="327"/>
                    <a:pt x="319" y="327"/>
                    <a:pt x="319" y="327"/>
                  </a:cubicBez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sz="2000" dirty="0">
                <a:solidFill>
                  <a:schemeClr val="bg1">
                    <a:lumMod val="85000"/>
                  </a:schemeClr>
                </a:solidFill>
              </a:endParaRPr>
            </a:p>
          </p:txBody>
        </p:sp>
        <p:sp>
          <p:nvSpPr>
            <p:cNvPr id="40" name="TextBox 39">
              <a:extLst>
                <a:ext uri="{FF2B5EF4-FFF2-40B4-BE49-F238E27FC236}">
                  <a16:creationId xmlns="" xmlns:a16="http://schemas.microsoft.com/office/drawing/2014/main" id="{23E2F39B-D619-444D-AB1D-24EA5D44BB88}"/>
                </a:ext>
              </a:extLst>
            </p:cNvPr>
            <p:cNvSpPr txBox="1"/>
            <p:nvPr/>
          </p:nvSpPr>
          <p:spPr>
            <a:xfrm>
              <a:off x="6553200" y="6400800"/>
              <a:ext cx="2100415" cy="299184"/>
            </a:xfrm>
            <a:prstGeom prst="rect">
              <a:avLst/>
            </a:prstGeom>
            <a:noFill/>
          </p:spPr>
          <p:txBody>
            <a:bodyPr wrap="square" rtlCol="0">
              <a:spAutoFit/>
            </a:bodyPr>
            <a:lstStyle/>
            <a:p>
              <a:pPr>
                <a:lnSpc>
                  <a:spcPct val="120000"/>
                </a:lnSpc>
              </a:pP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Skype: </a:t>
              </a:r>
              <a:r>
                <a:rPr lang="en-US" sz="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manoshag</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3"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3797" b="13797"/>
          <a:stretch>
            <a:fillRect/>
          </a:stretch>
        </p:blipFill>
        <p:spPr>
          <a:solidFill>
            <a:schemeClr val="bg1">
              <a:lumMod val="95000"/>
            </a:schemeClr>
          </a:solidFill>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7548" y="5075579"/>
            <a:ext cx="4246186" cy="1065880"/>
          </a:xfrm>
          <a:prstGeom prst="rect">
            <a:avLst/>
          </a:prstGeom>
        </p:spPr>
      </p:pic>
    </p:spTree>
    <p:extLst>
      <p:ext uri="{BB962C8B-B14F-4D97-AF65-F5344CB8AC3E}">
        <p14:creationId xmlns:p14="http://schemas.microsoft.com/office/powerpoint/2010/main" val="360445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100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1000" fill="hold"/>
                                        <p:tgtEl>
                                          <p:spTgt spid="70"/>
                                        </p:tgtEl>
                                        <p:attrNameLst>
                                          <p:attrName>ppt_x</p:attrName>
                                        </p:attrNameLst>
                                      </p:cBhvr>
                                      <p:tavLst>
                                        <p:tav tm="0">
                                          <p:val>
                                            <p:strVal val="#ppt_x"/>
                                          </p:val>
                                        </p:tav>
                                        <p:tav tm="100000">
                                          <p:val>
                                            <p:strVal val="#ppt_x"/>
                                          </p:val>
                                        </p:tav>
                                      </p:tavLst>
                                    </p:anim>
                                    <p:anim calcmode="lin" valueType="num">
                                      <p:cBhvr additive="base">
                                        <p:cTn id="8" dur="1000" fill="hold"/>
                                        <p:tgtEl>
                                          <p:spTgt spid="70"/>
                                        </p:tgtEl>
                                        <p:attrNameLst>
                                          <p:attrName>ppt_y</p:attrName>
                                        </p:attrNameLst>
                                      </p:cBhvr>
                                      <p:tavLst>
                                        <p:tav tm="0">
                                          <p:val>
                                            <p:strVal val="1+#ppt_h/2"/>
                                          </p:val>
                                        </p:tav>
                                        <p:tav tm="100000">
                                          <p:val>
                                            <p:strVal val="#ppt_y"/>
                                          </p:val>
                                        </p:tav>
                                      </p:tavLst>
                                    </p:anim>
                                  </p:childTnLst>
                                </p:cTn>
                              </p:par>
                              <p:par>
                                <p:cTn id="9" presetID="42" presetClass="path" presetSubtype="0" repeatCount="indefinite" accel="50000" decel="50000" autoRev="1" fill="hold" nodeType="withEffect">
                                  <p:stCondLst>
                                    <p:cond delay="2000"/>
                                  </p:stCondLst>
                                  <p:endCondLst>
                                    <p:cond evt="onNext" delay="0">
                                      <p:tgtEl>
                                        <p:sldTgt/>
                                      </p:tgtEl>
                                    </p:cond>
                                  </p:endCondLst>
                                  <p:childTnLst>
                                    <p:animMotion origin="layout" path="M -3.125E-6 -7.40741E-7 L -0.00013 0.06389 " pathEditMode="relative" rAng="0" ptsTypes="AA">
                                      <p:cBhvr>
                                        <p:cTn id="10" dur="1500" fill="hold"/>
                                        <p:tgtEl>
                                          <p:spTgt spid="70"/>
                                        </p:tgtEl>
                                        <p:attrNameLst>
                                          <p:attrName>ppt_x</p:attrName>
                                          <p:attrName>ppt_y</p:attrName>
                                        </p:attrNameLst>
                                      </p:cBhvr>
                                      <p:rCtr x="-13" y="3194"/>
                                    </p:animMotion>
                                  </p:childTnLst>
                                </p:cTn>
                              </p:par>
                              <p:par>
                                <p:cTn id="11" presetID="2" presetClass="entr" presetSubtype="4" fill="hold" grpId="0" nodeType="withEffect">
                                  <p:stCondLst>
                                    <p:cond delay="75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750"/>
                                        <p:tgtEl>
                                          <p:spTgt spid="21"/>
                                        </p:tgtEl>
                                      </p:cBhvr>
                                    </p:animEffect>
                                    <p:anim calcmode="lin" valueType="num">
                                      <p:cBhvr>
                                        <p:cTn id="18" dur="750" fill="hold"/>
                                        <p:tgtEl>
                                          <p:spTgt spid="21"/>
                                        </p:tgtEl>
                                        <p:attrNameLst>
                                          <p:attrName>ppt_x</p:attrName>
                                        </p:attrNameLst>
                                      </p:cBhvr>
                                      <p:tavLst>
                                        <p:tav tm="0">
                                          <p:val>
                                            <p:strVal val="#ppt_x"/>
                                          </p:val>
                                        </p:tav>
                                        <p:tav tm="100000">
                                          <p:val>
                                            <p:strVal val="#ppt_x"/>
                                          </p:val>
                                        </p:tav>
                                      </p:tavLst>
                                    </p:anim>
                                    <p:anim calcmode="lin" valueType="num">
                                      <p:cBhvr>
                                        <p:cTn id="19" dur="750" fill="hold"/>
                                        <p:tgtEl>
                                          <p:spTgt spid="21"/>
                                        </p:tgtEl>
                                        <p:attrNameLst>
                                          <p:attrName>ppt_y</p:attrName>
                                        </p:attrNameLst>
                                      </p:cBhvr>
                                      <p:tavLst>
                                        <p:tav tm="0">
                                          <p:val>
                                            <p:strVal val="#ppt_y+.1"/>
                                          </p:val>
                                        </p:tav>
                                        <p:tav tm="100000">
                                          <p:val>
                                            <p:strVal val="#ppt_y"/>
                                          </p:val>
                                        </p:tav>
                                      </p:tavLst>
                                    </p:anim>
                                  </p:childTnLst>
                                </p:cTn>
                              </p:par>
                              <p:par>
                                <p:cTn id="20" presetID="2" presetClass="entr" presetSubtype="2" fill="hold" nodeType="withEffect">
                                  <p:stCondLst>
                                    <p:cond delay="175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70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E5B5E218-9366-40EA-BAC0-97B9CAB376FD}"/>
              </a:ext>
            </a:extLst>
          </p:cNvPr>
          <p:cNvGrpSpPr/>
          <p:nvPr/>
        </p:nvGrpSpPr>
        <p:grpSpPr>
          <a:xfrm>
            <a:off x="1767348" y="-899652"/>
            <a:ext cx="8657304" cy="8657304"/>
            <a:chOff x="1767348" y="-899652"/>
            <a:chExt cx="8657304" cy="8657304"/>
          </a:xfrm>
        </p:grpSpPr>
        <p:grpSp>
          <p:nvGrpSpPr>
            <p:cNvPr id="6" name="Group 5">
              <a:extLst>
                <a:ext uri="{FF2B5EF4-FFF2-40B4-BE49-F238E27FC236}">
                  <a16:creationId xmlns="" xmlns:a16="http://schemas.microsoft.com/office/drawing/2014/main" id="{D45A8104-5B0C-455F-AF41-D13CB4537322}"/>
                </a:ext>
              </a:extLst>
            </p:cNvPr>
            <p:cNvGrpSpPr/>
            <p:nvPr/>
          </p:nvGrpSpPr>
          <p:grpSpPr>
            <a:xfrm>
              <a:off x="1767348" y="-899652"/>
              <a:ext cx="8657304" cy="8657304"/>
              <a:chOff x="-6110596" y="4728339"/>
              <a:chExt cx="3870316" cy="3870316"/>
            </a:xfrm>
          </p:grpSpPr>
          <p:sp>
            <p:nvSpPr>
              <p:cNvPr id="7" name="Oval 6">
                <a:extLst>
                  <a:ext uri="{FF2B5EF4-FFF2-40B4-BE49-F238E27FC236}">
                    <a16:creationId xmlns="" xmlns:a16="http://schemas.microsoft.com/office/drawing/2014/main" id="{86D722C7-A49B-43C8-B8A0-6C9A4EF3CC46}"/>
                  </a:ext>
                </a:extLst>
              </p:cNvPr>
              <p:cNvSpPr/>
              <p:nvPr/>
            </p:nvSpPr>
            <p:spPr>
              <a:xfrm>
                <a:off x="-5866885" y="4972050"/>
                <a:ext cx="3382894" cy="3382894"/>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 xmlns:a16="http://schemas.microsoft.com/office/drawing/2014/main" id="{E819494A-0946-4DEA-B0E9-19CD72C633EA}"/>
                  </a:ext>
                </a:extLst>
              </p:cNvPr>
              <p:cNvSpPr/>
              <p:nvPr/>
            </p:nvSpPr>
            <p:spPr>
              <a:xfrm>
                <a:off x="-6110596" y="4728339"/>
                <a:ext cx="3870316" cy="3870316"/>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CCD5C712-2BC0-4E1F-B76C-2C5327D5BE36}"/>
                  </a:ext>
                </a:extLst>
              </p:cNvPr>
              <p:cNvSpPr/>
              <p:nvPr/>
            </p:nvSpPr>
            <p:spPr>
              <a:xfrm>
                <a:off x="-5506817" y="5332118"/>
                <a:ext cx="2662758" cy="2662758"/>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 xmlns:a16="http://schemas.microsoft.com/office/drawing/2014/main" id="{0C63E8FF-2B3A-4783-95EF-B004A89E058B}"/>
                  </a:ext>
                </a:extLst>
              </p:cNvPr>
              <p:cNvSpPr/>
              <p:nvPr/>
            </p:nvSpPr>
            <p:spPr>
              <a:xfrm>
                <a:off x="-5181278" y="5657657"/>
                <a:ext cx="2011680" cy="2011680"/>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 xmlns:a16="http://schemas.microsoft.com/office/drawing/2014/main" id="{C960A893-660C-4FD7-A891-A6F7122AC52D}"/>
                </a:ext>
              </a:extLst>
            </p:cNvPr>
            <p:cNvGrpSpPr/>
            <p:nvPr/>
          </p:nvGrpSpPr>
          <p:grpSpPr>
            <a:xfrm>
              <a:off x="2199719" y="775384"/>
              <a:ext cx="6874374" cy="4942000"/>
              <a:chOff x="-5917301" y="2252173"/>
              <a:chExt cx="3073243" cy="2209360"/>
            </a:xfrm>
            <a:solidFill>
              <a:schemeClr val="accent1">
                <a:lumMod val="60000"/>
                <a:lumOff val="40000"/>
              </a:schemeClr>
            </a:solidFill>
          </p:grpSpPr>
          <p:sp>
            <p:nvSpPr>
              <p:cNvPr id="12" name="Oval 11">
                <a:extLst>
                  <a:ext uri="{FF2B5EF4-FFF2-40B4-BE49-F238E27FC236}">
                    <a16:creationId xmlns="" xmlns:a16="http://schemas.microsoft.com/office/drawing/2014/main" id="{3D3FC4AA-3AEF-4D84-A3FA-3E22D32C9718}"/>
                  </a:ext>
                </a:extLst>
              </p:cNvPr>
              <p:cNvSpPr/>
              <p:nvPr/>
            </p:nvSpPr>
            <p:spPr>
              <a:xfrm>
                <a:off x="-3159527" y="2619284"/>
                <a:ext cx="127402" cy="12740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2F190595-5AD3-4A2C-898E-F64510ADE680}"/>
                  </a:ext>
                </a:extLst>
              </p:cNvPr>
              <p:cNvSpPr/>
              <p:nvPr/>
            </p:nvSpPr>
            <p:spPr>
              <a:xfrm>
                <a:off x="-2971460" y="2252173"/>
                <a:ext cx="127402" cy="12740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FE9E052A-243E-4E46-9CAC-8CDBF01FBB4A}"/>
                  </a:ext>
                </a:extLst>
              </p:cNvPr>
              <p:cNvSpPr/>
              <p:nvPr/>
            </p:nvSpPr>
            <p:spPr>
              <a:xfrm>
                <a:off x="-5917301" y="3155068"/>
                <a:ext cx="127402" cy="12740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A7388AE1-6C98-44F8-B362-71FB1312AC9B}"/>
                  </a:ext>
                </a:extLst>
              </p:cNvPr>
              <p:cNvSpPr/>
              <p:nvPr/>
            </p:nvSpPr>
            <p:spPr>
              <a:xfrm>
                <a:off x="-5410548" y="2746686"/>
                <a:ext cx="127402" cy="12740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 xmlns:a16="http://schemas.microsoft.com/office/drawing/2014/main" id="{C57A73B0-9E3F-4166-8F1A-F8B01DAC4329}"/>
                  </a:ext>
                </a:extLst>
              </p:cNvPr>
              <p:cNvSpPr/>
              <p:nvPr/>
            </p:nvSpPr>
            <p:spPr>
              <a:xfrm>
                <a:off x="-5716977" y="4240869"/>
                <a:ext cx="127402" cy="12740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 xmlns:a16="http://schemas.microsoft.com/office/drawing/2014/main" id="{58828A42-7EC3-420A-9809-822E05817F46}"/>
                  </a:ext>
                </a:extLst>
              </p:cNvPr>
              <p:cNvSpPr/>
              <p:nvPr/>
            </p:nvSpPr>
            <p:spPr>
              <a:xfrm>
                <a:off x="-4480790" y="4348940"/>
                <a:ext cx="112593" cy="11259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 xmlns:a16="http://schemas.microsoft.com/office/drawing/2014/main" id="{9D5197E1-F353-4B61-8AB0-7795B700C762}"/>
                  </a:ext>
                </a:extLst>
              </p:cNvPr>
              <p:cNvSpPr/>
              <p:nvPr/>
            </p:nvSpPr>
            <p:spPr>
              <a:xfrm>
                <a:off x="-3119421" y="4102065"/>
                <a:ext cx="112593" cy="112593"/>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TextBox 4">
            <a:extLst>
              <a:ext uri="{FF2B5EF4-FFF2-40B4-BE49-F238E27FC236}">
                <a16:creationId xmlns="" xmlns:a16="http://schemas.microsoft.com/office/drawing/2014/main" id="{2E2FA8A1-4D24-4910-B899-93B66D1902AF}"/>
              </a:ext>
            </a:extLst>
          </p:cNvPr>
          <p:cNvSpPr txBox="1"/>
          <p:nvPr/>
        </p:nvSpPr>
        <p:spPr>
          <a:xfrm>
            <a:off x="1950911" y="3078827"/>
            <a:ext cx="8290178" cy="1446550"/>
          </a:xfrm>
          <a:prstGeom prst="rect">
            <a:avLst/>
          </a:prstGeom>
          <a:noFill/>
        </p:spPr>
        <p:txBody>
          <a:bodyPr wrap="square" rtlCol="0">
            <a:spAutoFit/>
          </a:bodyPr>
          <a:lstStyle/>
          <a:p>
            <a:pPr algn="ctr"/>
            <a:r>
              <a:rPr lang="en-US" sz="8800" b="1" dirty="0">
                <a:gradFill>
                  <a:gsLst>
                    <a:gs pos="0">
                      <a:schemeClr val="accent1"/>
                    </a:gs>
                    <a:gs pos="100000">
                      <a:schemeClr val="accent2"/>
                    </a:gs>
                  </a:gsLst>
                  <a:lin ang="0" scaled="1"/>
                </a:gradFill>
                <a:latin typeface="Montserrat" panose="00000500000000000000" pitchFamily="50" charset="0"/>
              </a:rPr>
              <a:t>Thank You</a:t>
            </a:r>
            <a:endParaRPr lang="en-US" sz="8800" dirty="0">
              <a:gradFill>
                <a:gsLst>
                  <a:gs pos="0">
                    <a:schemeClr val="accent1"/>
                  </a:gs>
                  <a:gs pos="100000">
                    <a:schemeClr val="accent2"/>
                  </a:gs>
                </a:gsLst>
                <a:lin ang="0" scaled="1"/>
              </a:gradFill>
              <a:latin typeface="Montserrat" panose="00000500000000000000" pitchFamily="50" charset="0"/>
            </a:endParaRPr>
          </a:p>
        </p:txBody>
      </p:sp>
      <p:sp>
        <p:nvSpPr>
          <p:cNvPr id="3" name="Freeform 170">
            <a:extLst>
              <a:ext uri="{FF2B5EF4-FFF2-40B4-BE49-F238E27FC236}">
                <a16:creationId xmlns="" xmlns:a16="http://schemas.microsoft.com/office/drawing/2014/main" id="{762991A7-A577-4D48-8BDA-97CC40A89A2F}"/>
              </a:ext>
            </a:extLst>
          </p:cNvPr>
          <p:cNvSpPr>
            <a:spLocks noChangeArrowheads="1"/>
          </p:cNvSpPr>
          <p:nvPr/>
        </p:nvSpPr>
        <p:spPr bwMode="auto">
          <a:xfrm>
            <a:off x="5873750" y="2332624"/>
            <a:ext cx="444500" cy="524592"/>
          </a:xfrm>
          <a:custGeom>
            <a:avLst/>
            <a:gdLst>
              <a:gd name="T0" fmla="*/ 127540 w 391"/>
              <a:gd name="T1" fmla="*/ 79951 h 463"/>
              <a:gd name="T2" fmla="*/ 127540 w 391"/>
              <a:gd name="T3" fmla="*/ 79951 h 463"/>
              <a:gd name="T4" fmla="*/ 143764 w 391"/>
              <a:gd name="T5" fmla="*/ 8085 h 463"/>
              <a:gd name="T6" fmla="*/ 91937 w 391"/>
              <a:gd name="T7" fmla="*/ 60188 h 463"/>
              <a:gd name="T8" fmla="*/ 44166 w 391"/>
              <a:gd name="T9" fmla="*/ 103757 h 463"/>
              <a:gd name="T10" fmla="*/ 44166 w 391"/>
              <a:gd name="T11" fmla="*/ 179666 h 463"/>
              <a:gd name="T12" fmla="*/ 139708 w 391"/>
              <a:gd name="T13" fmla="*/ 207514 h 463"/>
              <a:gd name="T14" fmla="*/ 175761 w 391"/>
              <a:gd name="T15" fmla="*/ 99714 h 463"/>
              <a:gd name="T16" fmla="*/ 127540 w 391"/>
              <a:gd name="T17" fmla="*/ 79951 h 463"/>
              <a:gd name="T18" fmla="*/ 31998 w 391"/>
              <a:gd name="T19" fmla="*/ 79951 h 463"/>
              <a:gd name="T20" fmla="*/ 31998 w 391"/>
              <a:gd name="T21" fmla="*/ 79951 h 463"/>
              <a:gd name="T22" fmla="*/ 0 w 391"/>
              <a:gd name="T23" fmla="*/ 115435 h 463"/>
              <a:gd name="T24" fmla="*/ 0 w 391"/>
              <a:gd name="T25" fmla="*/ 167089 h 463"/>
              <a:gd name="T26" fmla="*/ 31998 w 391"/>
              <a:gd name="T27" fmla="*/ 203471 h 463"/>
              <a:gd name="T28" fmla="*/ 19829 w 391"/>
              <a:gd name="T29" fmla="*/ 179666 h 463"/>
              <a:gd name="T30" fmla="*/ 19829 w 391"/>
              <a:gd name="T31" fmla="*/ 107799 h 463"/>
              <a:gd name="T32" fmla="*/ 31998 w 391"/>
              <a:gd name="T33" fmla="*/ 79951 h 4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gradFill>
            <a:gsLst>
              <a:gs pos="0">
                <a:schemeClr val="accent1"/>
              </a:gs>
              <a:gs pos="100000">
                <a:schemeClr val="accent2"/>
              </a:gs>
            </a:gsLst>
            <a:lin ang="0" scaled="1"/>
          </a:gradFill>
          <a:ln>
            <a:noFill/>
          </a:ln>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35" name="Group 34">
            <a:extLst>
              <a:ext uri="{FF2B5EF4-FFF2-40B4-BE49-F238E27FC236}">
                <a16:creationId xmlns="" xmlns:a16="http://schemas.microsoft.com/office/drawing/2014/main" id="{D832B231-25F4-47B5-8C71-8435B590F63D}"/>
              </a:ext>
            </a:extLst>
          </p:cNvPr>
          <p:cNvGrpSpPr/>
          <p:nvPr/>
        </p:nvGrpSpPr>
        <p:grpSpPr>
          <a:xfrm>
            <a:off x="11382986" y="6368578"/>
            <a:ext cx="498149" cy="125003"/>
            <a:chOff x="11013281" y="6450762"/>
            <a:chExt cx="672285" cy="168699"/>
          </a:xfrm>
          <a:solidFill>
            <a:schemeClr val="bg1"/>
          </a:solidFill>
        </p:grpSpPr>
        <p:sp>
          <p:nvSpPr>
            <p:cNvPr id="36" name="Freeform 78">
              <a:extLst>
                <a:ext uri="{FF2B5EF4-FFF2-40B4-BE49-F238E27FC236}">
                  <a16:creationId xmlns="" xmlns:a16="http://schemas.microsoft.com/office/drawing/2014/main" id="{A7CDEFE3-A584-4274-A0A4-901ADF065E87}"/>
                </a:ext>
              </a:extLst>
            </p:cNvPr>
            <p:cNvSpPr>
              <a:spLocks noChangeArrowheads="1"/>
            </p:cNvSpPr>
            <p:nvPr/>
          </p:nvSpPr>
          <p:spPr bwMode="auto">
            <a:xfrm>
              <a:off x="11514784" y="6450762"/>
              <a:ext cx="170782" cy="168699"/>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grpFill/>
            <a:ln>
              <a:noFill/>
            </a:ln>
            <a:effectLst/>
          </p:spPr>
          <p:txBody>
            <a:bodyPr wrap="none" lIns="34290" tIns="17145" rIns="34290" bIns="17145" anchor="ctr"/>
            <a:lstStyle/>
            <a:p>
              <a:endParaRPr lang="en-US" dirty="0"/>
            </a:p>
          </p:txBody>
        </p:sp>
        <p:sp>
          <p:nvSpPr>
            <p:cNvPr id="37" name="Freeform 79">
              <a:extLst>
                <a:ext uri="{FF2B5EF4-FFF2-40B4-BE49-F238E27FC236}">
                  <a16:creationId xmlns="" xmlns:a16="http://schemas.microsoft.com/office/drawing/2014/main" id="{250CB7CB-0DA4-4078-8207-9FD39F9DB000}"/>
                </a:ext>
              </a:extLst>
            </p:cNvPr>
            <p:cNvSpPr>
              <a:spLocks noChangeArrowheads="1"/>
            </p:cNvSpPr>
            <p:nvPr/>
          </p:nvSpPr>
          <p:spPr bwMode="auto">
            <a:xfrm>
              <a:off x="11264553" y="6450762"/>
              <a:ext cx="170782" cy="168699"/>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grpFill/>
            <a:ln>
              <a:noFill/>
            </a:ln>
            <a:effectLst/>
          </p:spPr>
          <p:txBody>
            <a:bodyPr wrap="none" lIns="34290" tIns="17145" rIns="34290" bIns="17145" anchor="ctr"/>
            <a:lstStyle/>
            <a:p>
              <a:endParaRPr lang="en-US" dirty="0"/>
            </a:p>
          </p:txBody>
        </p:sp>
        <p:sp>
          <p:nvSpPr>
            <p:cNvPr id="38" name="Freeform 86">
              <a:extLst>
                <a:ext uri="{FF2B5EF4-FFF2-40B4-BE49-F238E27FC236}">
                  <a16:creationId xmlns="" xmlns:a16="http://schemas.microsoft.com/office/drawing/2014/main" id="{D10D526F-22A7-40C1-AC6B-22128F9B4E08}"/>
                </a:ext>
              </a:extLst>
            </p:cNvPr>
            <p:cNvSpPr>
              <a:spLocks noChangeArrowheads="1"/>
            </p:cNvSpPr>
            <p:nvPr/>
          </p:nvSpPr>
          <p:spPr bwMode="auto">
            <a:xfrm>
              <a:off x="11013281" y="6450762"/>
              <a:ext cx="171823" cy="168699"/>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grpFill/>
            <a:ln>
              <a:noFill/>
            </a:ln>
            <a:effectLst/>
          </p:spPr>
          <p:txBody>
            <a:bodyPr wrap="none" lIns="34290" tIns="17145" rIns="34290" bIns="17145" anchor="ctr"/>
            <a:lstStyle/>
            <a:p>
              <a:endParaRPr lang="en-US" dirty="0"/>
            </a:p>
          </p:txBody>
        </p:sp>
      </p:grpSp>
    </p:spTree>
    <p:extLst>
      <p:ext uri="{BB962C8B-B14F-4D97-AF65-F5344CB8AC3E}">
        <p14:creationId xmlns:p14="http://schemas.microsoft.com/office/powerpoint/2010/main" val="285794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 presetClass="emph" presetSubtype="0" repeatCount="indefinite" decel="100000" autoRev="1" fill="hold" nodeType="withEffect">
                                  <p:stCondLst>
                                    <p:cond delay="500"/>
                                  </p:stCondLst>
                                  <p:childTnLst>
                                    <p:animScale>
                                      <p:cBhvr>
                                        <p:cTn id="9" dur="2000" fill="hold"/>
                                        <p:tgtEl>
                                          <p:spTgt spid="2"/>
                                        </p:tgtEl>
                                      </p:cBhvr>
                                      <p:by x="150000" y="150000"/>
                                    </p:animScale>
                                  </p:childTnLst>
                                </p:cTn>
                              </p:par>
                              <p:par>
                                <p:cTn id="10" presetID="10" presetClass="entr" presetSubtype="0" fill="hold" grpId="0" nodeType="withEffect">
                                  <p:stCondLst>
                                    <p:cond delay="7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par>
                                <p:cTn id="13" presetID="22" presetClass="entr" presetSubtype="8" fill="hold" grpId="0" nodeType="withEffect">
                                  <p:stCondLst>
                                    <p:cond delay="125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 xmlns:a16="http://schemas.microsoft.com/office/drawing/2014/main" id="{A8F0FD13-35CB-4F36-A057-1FEEDBB75C3C}"/>
              </a:ext>
            </a:extLst>
          </p:cNvPr>
          <p:cNvSpPr>
            <a:spLocks/>
          </p:cNvSpPr>
          <p:nvPr/>
        </p:nvSpPr>
        <p:spPr bwMode="auto">
          <a:xfrm>
            <a:off x="5542567" y="190501"/>
            <a:ext cx="6649433" cy="5892078"/>
          </a:xfrm>
          <a:custGeom>
            <a:avLst/>
            <a:gdLst>
              <a:gd name="T0" fmla="*/ 18580 w 19140"/>
              <a:gd name="T1" fmla="*/ 1435 h 16960"/>
              <a:gd name="T2" fmla="*/ 17762 w 19140"/>
              <a:gd name="T3" fmla="*/ 773 h 16960"/>
              <a:gd name="T4" fmla="*/ 16876 w 19140"/>
              <a:gd name="T5" fmla="*/ 316 h 16960"/>
              <a:gd name="T6" fmla="*/ 15936 w 19140"/>
              <a:gd name="T7" fmla="*/ 61 h 16960"/>
              <a:gd name="T8" fmla="*/ 14959 w 19140"/>
              <a:gd name="T9" fmla="*/ 4 h 16960"/>
              <a:gd name="T10" fmla="*/ 13958 w 19140"/>
              <a:gd name="T11" fmla="*/ 148 h 16960"/>
              <a:gd name="T12" fmla="*/ 12951 w 19140"/>
              <a:gd name="T13" fmla="*/ 490 h 16960"/>
              <a:gd name="T14" fmla="*/ 11949 w 19140"/>
              <a:gd name="T15" fmla="*/ 1027 h 16960"/>
              <a:gd name="T16" fmla="*/ 11433 w 19140"/>
              <a:gd name="T17" fmla="*/ 1402 h 16960"/>
              <a:gd name="T18" fmla="*/ 11090 w 19140"/>
              <a:gd name="T19" fmla="*/ 1731 h 16960"/>
              <a:gd name="T20" fmla="*/ 10571 w 19140"/>
              <a:gd name="T21" fmla="*/ 2280 h 16960"/>
              <a:gd name="T22" fmla="*/ 10201 w 19140"/>
              <a:gd name="T23" fmla="*/ 2652 h 16960"/>
              <a:gd name="T24" fmla="*/ 9792 w 19140"/>
              <a:gd name="T25" fmla="*/ 3000 h 16960"/>
              <a:gd name="T26" fmla="*/ 9327 w 19140"/>
              <a:gd name="T27" fmla="*/ 3306 h 16960"/>
              <a:gd name="T28" fmla="*/ 8792 w 19140"/>
              <a:gd name="T29" fmla="*/ 3543 h 16960"/>
              <a:gd name="T30" fmla="*/ 7915 w 19140"/>
              <a:gd name="T31" fmla="*/ 3745 h 16960"/>
              <a:gd name="T32" fmla="*/ 6337 w 19140"/>
              <a:gd name="T33" fmla="*/ 4116 h 16960"/>
              <a:gd name="T34" fmla="*/ 4912 w 19140"/>
              <a:gd name="T35" fmla="*/ 4564 h 16960"/>
              <a:gd name="T36" fmla="*/ 3650 w 19140"/>
              <a:gd name="T37" fmla="*/ 5101 h 16960"/>
              <a:gd name="T38" fmla="*/ 2556 w 19140"/>
              <a:gd name="T39" fmla="*/ 5743 h 16960"/>
              <a:gd name="T40" fmla="*/ 1643 w 19140"/>
              <a:gd name="T41" fmla="*/ 6499 h 16960"/>
              <a:gd name="T42" fmla="*/ 916 w 19140"/>
              <a:gd name="T43" fmla="*/ 7386 h 16960"/>
              <a:gd name="T44" fmla="*/ 384 w 19140"/>
              <a:gd name="T45" fmla="*/ 8414 h 16960"/>
              <a:gd name="T46" fmla="*/ 82 w 19140"/>
              <a:gd name="T47" fmla="*/ 9458 h 16960"/>
              <a:gd name="T48" fmla="*/ 3 w 19140"/>
              <a:gd name="T49" fmla="*/ 10144 h 16960"/>
              <a:gd name="T50" fmla="*/ 32 w 19140"/>
              <a:gd name="T51" fmla="*/ 10816 h 16960"/>
              <a:gd name="T52" fmla="*/ 173 w 19140"/>
              <a:gd name="T53" fmla="*/ 11469 h 16960"/>
              <a:gd name="T54" fmla="*/ 429 w 19140"/>
              <a:gd name="T55" fmla="*/ 12101 h 16960"/>
              <a:gd name="T56" fmla="*/ 807 w 19140"/>
              <a:gd name="T57" fmla="*/ 12707 h 16960"/>
              <a:gd name="T58" fmla="*/ 1310 w 19140"/>
              <a:gd name="T59" fmla="*/ 13285 h 16960"/>
              <a:gd name="T60" fmla="*/ 1941 w 19140"/>
              <a:gd name="T61" fmla="*/ 13833 h 16960"/>
              <a:gd name="T62" fmla="*/ 2611 w 19140"/>
              <a:gd name="T63" fmla="*/ 14289 h 16960"/>
              <a:gd name="T64" fmla="*/ 3082 w 19140"/>
              <a:gd name="T65" fmla="*/ 14525 h 16960"/>
              <a:gd name="T66" fmla="*/ 3587 w 19140"/>
              <a:gd name="T67" fmla="*/ 14707 h 16960"/>
              <a:gd name="T68" fmla="*/ 4125 w 19140"/>
              <a:gd name="T69" fmla="*/ 14839 h 16960"/>
              <a:gd name="T70" fmla="*/ 4693 w 19140"/>
              <a:gd name="T71" fmla="*/ 14926 h 16960"/>
              <a:gd name="T72" fmla="*/ 5287 w 19140"/>
              <a:gd name="T73" fmla="*/ 14973 h 16960"/>
              <a:gd name="T74" fmla="*/ 5904 w 19140"/>
              <a:gd name="T75" fmla="*/ 14983 h 16960"/>
              <a:gd name="T76" fmla="*/ 6545 w 19140"/>
              <a:gd name="T77" fmla="*/ 14961 h 16960"/>
              <a:gd name="T78" fmla="*/ 7228 w 19140"/>
              <a:gd name="T79" fmla="*/ 14904 h 16960"/>
              <a:gd name="T80" fmla="*/ 7990 w 19140"/>
              <a:gd name="T81" fmla="*/ 14831 h 16960"/>
              <a:gd name="T82" fmla="*/ 8746 w 19140"/>
              <a:gd name="T83" fmla="*/ 14802 h 16960"/>
              <a:gd name="T84" fmla="*/ 9493 w 19140"/>
              <a:gd name="T85" fmla="*/ 14822 h 16960"/>
              <a:gd name="T86" fmla="*/ 10229 w 19140"/>
              <a:gd name="T87" fmla="*/ 14900 h 16960"/>
              <a:gd name="T88" fmla="*/ 10950 w 19140"/>
              <a:gd name="T89" fmla="*/ 15043 h 16960"/>
              <a:gd name="T90" fmla="*/ 11655 w 19140"/>
              <a:gd name="T91" fmla="*/ 15257 h 16960"/>
              <a:gd name="T92" fmla="*/ 12342 w 19140"/>
              <a:gd name="T93" fmla="*/ 15553 h 16960"/>
              <a:gd name="T94" fmla="*/ 13019 w 19140"/>
              <a:gd name="T95" fmla="*/ 15935 h 16960"/>
              <a:gd name="T96" fmla="*/ 13737 w 19140"/>
              <a:gd name="T97" fmla="*/ 16298 h 16960"/>
              <a:gd name="T98" fmla="*/ 14479 w 19140"/>
              <a:gd name="T99" fmla="*/ 16575 h 16960"/>
              <a:gd name="T100" fmla="*/ 15243 w 19140"/>
              <a:gd name="T101" fmla="*/ 16774 h 16960"/>
              <a:gd name="T102" fmla="*/ 16027 w 19140"/>
              <a:gd name="T103" fmla="*/ 16898 h 16960"/>
              <a:gd name="T104" fmla="*/ 16833 w 19140"/>
              <a:gd name="T105" fmla="*/ 16954 h 16960"/>
              <a:gd name="T106" fmla="*/ 17656 w 19140"/>
              <a:gd name="T107" fmla="*/ 16951 h 16960"/>
              <a:gd name="T108" fmla="*/ 18497 w 19140"/>
              <a:gd name="T109" fmla="*/ 16890 h 16960"/>
              <a:gd name="T110" fmla="*/ 19140 w 19140"/>
              <a:gd name="T111" fmla="*/ 2066 h 16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140" h="16960">
                <a:moveTo>
                  <a:pt x="19140" y="2066"/>
                </a:moveTo>
                <a:lnTo>
                  <a:pt x="18960" y="1843"/>
                </a:lnTo>
                <a:lnTo>
                  <a:pt x="18773" y="1632"/>
                </a:lnTo>
                <a:lnTo>
                  <a:pt x="18580" y="1435"/>
                </a:lnTo>
                <a:lnTo>
                  <a:pt x="18382" y="1250"/>
                </a:lnTo>
                <a:lnTo>
                  <a:pt x="18180" y="1079"/>
                </a:lnTo>
                <a:lnTo>
                  <a:pt x="17974" y="920"/>
                </a:lnTo>
                <a:lnTo>
                  <a:pt x="17762" y="773"/>
                </a:lnTo>
                <a:lnTo>
                  <a:pt x="17547" y="640"/>
                </a:lnTo>
                <a:lnTo>
                  <a:pt x="17326" y="519"/>
                </a:lnTo>
                <a:lnTo>
                  <a:pt x="17102" y="412"/>
                </a:lnTo>
                <a:lnTo>
                  <a:pt x="16876" y="316"/>
                </a:lnTo>
                <a:lnTo>
                  <a:pt x="16645" y="233"/>
                </a:lnTo>
                <a:lnTo>
                  <a:pt x="16411" y="162"/>
                </a:lnTo>
                <a:lnTo>
                  <a:pt x="16175" y="105"/>
                </a:lnTo>
                <a:lnTo>
                  <a:pt x="15936" y="61"/>
                </a:lnTo>
                <a:lnTo>
                  <a:pt x="15694" y="27"/>
                </a:lnTo>
                <a:lnTo>
                  <a:pt x="15451" y="8"/>
                </a:lnTo>
                <a:lnTo>
                  <a:pt x="15205" y="0"/>
                </a:lnTo>
                <a:lnTo>
                  <a:pt x="14959" y="4"/>
                </a:lnTo>
                <a:lnTo>
                  <a:pt x="14710" y="22"/>
                </a:lnTo>
                <a:lnTo>
                  <a:pt x="14461" y="52"/>
                </a:lnTo>
                <a:lnTo>
                  <a:pt x="14209" y="94"/>
                </a:lnTo>
                <a:lnTo>
                  <a:pt x="13958" y="148"/>
                </a:lnTo>
                <a:lnTo>
                  <a:pt x="13706" y="215"/>
                </a:lnTo>
                <a:lnTo>
                  <a:pt x="13455" y="294"/>
                </a:lnTo>
                <a:lnTo>
                  <a:pt x="13202" y="386"/>
                </a:lnTo>
                <a:lnTo>
                  <a:pt x="12951" y="490"/>
                </a:lnTo>
                <a:lnTo>
                  <a:pt x="12699" y="606"/>
                </a:lnTo>
                <a:lnTo>
                  <a:pt x="12448" y="734"/>
                </a:lnTo>
                <a:lnTo>
                  <a:pt x="12199" y="874"/>
                </a:lnTo>
                <a:lnTo>
                  <a:pt x="11949" y="1027"/>
                </a:lnTo>
                <a:lnTo>
                  <a:pt x="11703" y="1191"/>
                </a:lnTo>
                <a:lnTo>
                  <a:pt x="11611" y="1259"/>
                </a:lnTo>
                <a:lnTo>
                  <a:pt x="11522" y="1328"/>
                </a:lnTo>
                <a:lnTo>
                  <a:pt x="11433" y="1402"/>
                </a:lnTo>
                <a:lnTo>
                  <a:pt x="11347" y="1480"/>
                </a:lnTo>
                <a:lnTo>
                  <a:pt x="11261" y="1560"/>
                </a:lnTo>
                <a:lnTo>
                  <a:pt x="11175" y="1644"/>
                </a:lnTo>
                <a:lnTo>
                  <a:pt x="11090" y="1731"/>
                </a:lnTo>
                <a:lnTo>
                  <a:pt x="11005" y="1819"/>
                </a:lnTo>
                <a:lnTo>
                  <a:pt x="10833" y="2000"/>
                </a:lnTo>
                <a:lnTo>
                  <a:pt x="10660" y="2187"/>
                </a:lnTo>
                <a:lnTo>
                  <a:pt x="10571" y="2280"/>
                </a:lnTo>
                <a:lnTo>
                  <a:pt x="10481" y="2374"/>
                </a:lnTo>
                <a:lnTo>
                  <a:pt x="10390" y="2467"/>
                </a:lnTo>
                <a:lnTo>
                  <a:pt x="10297" y="2559"/>
                </a:lnTo>
                <a:lnTo>
                  <a:pt x="10201" y="2652"/>
                </a:lnTo>
                <a:lnTo>
                  <a:pt x="10103" y="2742"/>
                </a:lnTo>
                <a:lnTo>
                  <a:pt x="10002" y="2830"/>
                </a:lnTo>
                <a:lnTo>
                  <a:pt x="9898" y="2916"/>
                </a:lnTo>
                <a:lnTo>
                  <a:pt x="9792" y="3000"/>
                </a:lnTo>
                <a:lnTo>
                  <a:pt x="9681" y="3082"/>
                </a:lnTo>
                <a:lnTo>
                  <a:pt x="9566" y="3160"/>
                </a:lnTo>
                <a:lnTo>
                  <a:pt x="9449" y="3235"/>
                </a:lnTo>
                <a:lnTo>
                  <a:pt x="9327" y="3306"/>
                </a:lnTo>
                <a:lnTo>
                  <a:pt x="9200" y="3372"/>
                </a:lnTo>
                <a:lnTo>
                  <a:pt x="9069" y="3434"/>
                </a:lnTo>
                <a:lnTo>
                  <a:pt x="8933" y="3491"/>
                </a:lnTo>
                <a:lnTo>
                  <a:pt x="8792" y="3543"/>
                </a:lnTo>
                <a:lnTo>
                  <a:pt x="8644" y="3588"/>
                </a:lnTo>
                <a:lnTo>
                  <a:pt x="8492" y="3629"/>
                </a:lnTo>
                <a:lnTo>
                  <a:pt x="8333" y="3663"/>
                </a:lnTo>
                <a:lnTo>
                  <a:pt x="7915" y="3745"/>
                </a:lnTo>
                <a:lnTo>
                  <a:pt x="7507" y="3832"/>
                </a:lnTo>
                <a:lnTo>
                  <a:pt x="7108" y="3921"/>
                </a:lnTo>
                <a:lnTo>
                  <a:pt x="6718" y="4016"/>
                </a:lnTo>
                <a:lnTo>
                  <a:pt x="6337" y="4116"/>
                </a:lnTo>
                <a:lnTo>
                  <a:pt x="5966" y="4220"/>
                </a:lnTo>
                <a:lnTo>
                  <a:pt x="5604" y="4330"/>
                </a:lnTo>
                <a:lnTo>
                  <a:pt x="5253" y="4444"/>
                </a:lnTo>
                <a:lnTo>
                  <a:pt x="4912" y="4564"/>
                </a:lnTo>
                <a:lnTo>
                  <a:pt x="4580" y="4689"/>
                </a:lnTo>
                <a:lnTo>
                  <a:pt x="4259" y="4821"/>
                </a:lnTo>
                <a:lnTo>
                  <a:pt x="3949" y="4959"/>
                </a:lnTo>
                <a:lnTo>
                  <a:pt x="3650" y="5101"/>
                </a:lnTo>
                <a:lnTo>
                  <a:pt x="3360" y="5252"/>
                </a:lnTo>
                <a:lnTo>
                  <a:pt x="3081" y="5409"/>
                </a:lnTo>
                <a:lnTo>
                  <a:pt x="2814" y="5572"/>
                </a:lnTo>
                <a:lnTo>
                  <a:pt x="2556" y="5743"/>
                </a:lnTo>
                <a:lnTo>
                  <a:pt x="2311" y="5921"/>
                </a:lnTo>
                <a:lnTo>
                  <a:pt x="2077" y="6106"/>
                </a:lnTo>
                <a:lnTo>
                  <a:pt x="1855" y="6299"/>
                </a:lnTo>
                <a:lnTo>
                  <a:pt x="1643" y="6499"/>
                </a:lnTo>
                <a:lnTo>
                  <a:pt x="1444" y="6709"/>
                </a:lnTo>
                <a:lnTo>
                  <a:pt x="1256" y="6926"/>
                </a:lnTo>
                <a:lnTo>
                  <a:pt x="1080" y="7151"/>
                </a:lnTo>
                <a:lnTo>
                  <a:pt x="916" y="7386"/>
                </a:lnTo>
                <a:lnTo>
                  <a:pt x="765" y="7629"/>
                </a:lnTo>
                <a:lnTo>
                  <a:pt x="626" y="7880"/>
                </a:lnTo>
                <a:lnTo>
                  <a:pt x="499" y="8143"/>
                </a:lnTo>
                <a:lnTo>
                  <a:pt x="384" y="8414"/>
                </a:lnTo>
                <a:lnTo>
                  <a:pt x="283" y="8694"/>
                </a:lnTo>
                <a:lnTo>
                  <a:pt x="194" y="8984"/>
                </a:lnTo>
                <a:lnTo>
                  <a:pt x="118" y="9284"/>
                </a:lnTo>
                <a:lnTo>
                  <a:pt x="82" y="9458"/>
                </a:lnTo>
                <a:lnTo>
                  <a:pt x="52" y="9632"/>
                </a:lnTo>
                <a:lnTo>
                  <a:pt x="30" y="9803"/>
                </a:lnTo>
                <a:lnTo>
                  <a:pt x="13" y="9974"/>
                </a:lnTo>
                <a:lnTo>
                  <a:pt x="3" y="10144"/>
                </a:lnTo>
                <a:lnTo>
                  <a:pt x="0" y="10315"/>
                </a:lnTo>
                <a:lnTo>
                  <a:pt x="3" y="10482"/>
                </a:lnTo>
                <a:lnTo>
                  <a:pt x="14" y="10650"/>
                </a:lnTo>
                <a:lnTo>
                  <a:pt x="32" y="10816"/>
                </a:lnTo>
                <a:lnTo>
                  <a:pt x="56" y="10981"/>
                </a:lnTo>
                <a:lnTo>
                  <a:pt x="88" y="11145"/>
                </a:lnTo>
                <a:lnTo>
                  <a:pt x="127" y="11308"/>
                </a:lnTo>
                <a:lnTo>
                  <a:pt x="173" y="11469"/>
                </a:lnTo>
                <a:lnTo>
                  <a:pt x="226" y="11629"/>
                </a:lnTo>
                <a:lnTo>
                  <a:pt x="287" y="11788"/>
                </a:lnTo>
                <a:lnTo>
                  <a:pt x="354" y="11945"/>
                </a:lnTo>
                <a:lnTo>
                  <a:pt x="429" y="12101"/>
                </a:lnTo>
                <a:lnTo>
                  <a:pt x="512" y="12254"/>
                </a:lnTo>
                <a:lnTo>
                  <a:pt x="603" y="12406"/>
                </a:lnTo>
                <a:lnTo>
                  <a:pt x="701" y="12557"/>
                </a:lnTo>
                <a:lnTo>
                  <a:pt x="807" y="12707"/>
                </a:lnTo>
                <a:lnTo>
                  <a:pt x="920" y="12854"/>
                </a:lnTo>
                <a:lnTo>
                  <a:pt x="1043" y="12999"/>
                </a:lnTo>
                <a:lnTo>
                  <a:pt x="1172" y="13143"/>
                </a:lnTo>
                <a:lnTo>
                  <a:pt x="1310" y="13285"/>
                </a:lnTo>
                <a:lnTo>
                  <a:pt x="1455" y="13425"/>
                </a:lnTo>
                <a:lnTo>
                  <a:pt x="1608" y="13563"/>
                </a:lnTo>
                <a:lnTo>
                  <a:pt x="1771" y="13699"/>
                </a:lnTo>
                <a:lnTo>
                  <a:pt x="1941" y="13833"/>
                </a:lnTo>
                <a:lnTo>
                  <a:pt x="2118" y="13965"/>
                </a:lnTo>
                <a:lnTo>
                  <a:pt x="2305" y="14094"/>
                </a:lnTo>
                <a:lnTo>
                  <a:pt x="2500" y="14221"/>
                </a:lnTo>
                <a:lnTo>
                  <a:pt x="2611" y="14289"/>
                </a:lnTo>
                <a:lnTo>
                  <a:pt x="2726" y="14353"/>
                </a:lnTo>
                <a:lnTo>
                  <a:pt x="2842" y="14414"/>
                </a:lnTo>
                <a:lnTo>
                  <a:pt x="2961" y="14471"/>
                </a:lnTo>
                <a:lnTo>
                  <a:pt x="3082" y="14525"/>
                </a:lnTo>
                <a:lnTo>
                  <a:pt x="3204" y="14575"/>
                </a:lnTo>
                <a:lnTo>
                  <a:pt x="3330" y="14622"/>
                </a:lnTo>
                <a:lnTo>
                  <a:pt x="3457" y="14666"/>
                </a:lnTo>
                <a:lnTo>
                  <a:pt x="3587" y="14707"/>
                </a:lnTo>
                <a:lnTo>
                  <a:pt x="3718" y="14744"/>
                </a:lnTo>
                <a:lnTo>
                  <a:pt x="3852" y="14779"/>
                </a:lnTo>
                <a:lnTo>
                  <a:pt x="3987" y="14810"/>
                </a:lnTo>
                <a:lnTo>
                  <a:pt x="4125" y="14839"/>
                </a:lnTo>
                <a:lnTo>
                  <a:pt x="4264" y="14865"/>
                </a:lnTo>
                <a:lnTo>
                  <a:pt x="4405" y="14888"/>
                </a:lnTo>
                <a:lnTo>
                  <a:pt x="4548" y="14908"/>
                </a:lnTo>
                <a:lnTo>
                  <a:pt x="4693" y="14926"/>
                </a:lnTo>
                <a:lnTo>
                  <a:pt x="4839" y="14942"/>
                </a:lnTo>
                <a:lnTo>
                  <a:pt x="4986" y="14954"/>
                </a:lnTo>
                <a:lnTo>
                  <a:pt x="5136" y="14965"/>
                </a:lnTo>
                <a:lnTo>
                  <a:pt x="5287" y="14973"/>
                </a:lnTo>
                <a:lnTo>
                  <a:pt x="5439" y="14979"/>
                </a:lnTo>
                <a:lnTo>
                  <a:pt x="5593" y="14983"/>
                </a:lnTo>
                <a:lnTo>
                  <a:pt x="5749" y="14984"/>
                </a:lnTo>
                <a:lnTo>
                  <a:pt x="5904" y="14983"/>
                </a:lnTo>
                <a:lnTo>
                  <a:pt x="6063" y="14980"/>
                </a:lnTo>
                <a:lnTo>
                  <a:pt x="6222" y="14977"/>
                </a:lnTo>
                <a:lnTo>
                  <a:pt x="6383" y="14970"/>
                </a:lnTo>
                <a:lnTo>
                  <a:pt x="6545" y="14961"/>
                </a:lnTo>
                <a:lnTo>
                  <a:pt x="6708" y="14952"/>
                </a:lnTo>
                <a:lnTo>
                  <a:pt x="6872" y="14940"/>
                </a:lnTo>
                <a:lnTo>
                  <a:pt x="7036" y="14926"/>
                </a:lnTo>
                <a:lnTo>
                  <a:pt x="7228" y="14904"/>
                </a:lnTo>
                <a:lnTo>
                  <a:pt x="7419" y="14882"/>
                </a:lnTo>
                <a:lnTo>
                  <a:pt x="7610" y="14862"/>
                </a:lnTo>
                <a:lnTo>
                  <a:pt x="7800" y="14845"/>
                </a:lnTo>
                <a:lnTo>
                  <a:pt x="7990" y="14831"/>
                </a:lnTo>
                <a:lnTo>
                  <a:pt x="8180" y="14820"/>
                </a:lnTo>
                <a:lnTo>
                  <a:pt x="8369" y="14810"/>
                </a:lnTo>
                <a:lnTo>
                  <a:pt x="8558" y="14804"/>
                </a:lnTo>
                <a:lnTo>
                  <a:pt x="8746" y="14802"/>
                </a:lnTo>
                <a:lnTo>
                  <a:pt x="8934" y="14802"/>
                </a:lnTo>
                <a:lnTo>
                  <a:pt x="9121" y="14805"/>
                </a:lnTo>
                <a:lnTo>
                  <a:pt x="9308" y="14811"/>
                </a:lnTo>
                <a:lnTo>
                  <a:pt x="9493" y="14822"/>
                </a:lnTo>
                <a:lnTo>
                  <a:pt x="9678" y="14835"/>
                </a:lnTo>
                <a:lnTo>
                  <a:pt x="9862" y="14853"/>
                </a:lnTo>
                <a:lnTo>
                  <a:pt x="10045" y="14875"/>
                </a:lnTo>
                <a:lnTo>
                  <a:pt x="10229" y="14900"/>
                </a:lnTo>
                <a:lnTo>
                  <a:pt x="10409" y="14929"/>
                </a:lnTo>
                <a:lnTo>
                  <a:pt x="10590" y="14962"/>
                </a:lnTo>
                <a:lnTo>
                  <a:pt x="10771" y="15001"/>
                </a:lnTo>
                <a:lnTo>
                  <a:pt x="10950" y="15043"/>
                </a:lnTo>
                <a:lnTo>
                  <a:pt x="11128" y="15089"/>
                </a:lnTo>
                <a:lnTo>
                  <a:pt x="11304" y="15141"/>
                </a:lnTo>
                <a:lnTo>
                  <a:pt x="11480" y="15196"/>
                </a:lnTo>
                <a:lnTo>
                  <a:pt x="11655" y="15257"/>
                </a:lnTo>
                <a:lnTo>
                  <a:pt x="11828" y="15323"/>
                </a:lnTo>
                <a:lnTo>
                  <a:pt x="12001" y="15395"/>
                </a:lnTo>
                <a:lnTo>
                  <a:pt x="12172" y="15471"/>
                </a:lnTo>
                <a:lnTo>
                  <a:pt x="12342" y="15553"/>
                </a:lnTo>
                <a:lnTo>
                  <a:pt x="12510" y="15639"/>
                </a:lnTo>
                <a:lnTo>
                  <a:pt x="12678" y="15733"/>
                </a:lnTo>
                <a:lnTo>
                  <a:pt x="12843" y="15831"/>
                </a:lnTo>
                <a:lnTo>
                  <a:pt x="13019" y="15935"/>
                </a:lnTo>
                <a:lnTo>
                  <a:pt x="13196" y="16034"/>
                </a:lnTo>
                <a:lnTo>
                  <a:pt x="13376" y="16128"/>
                </a:lnTo>
                <a:lnTo>
                  <a:pt x="13555" y="16215"/>
                </a:lnTo>
                <a:lnTo>
                  <a:pt x="13737" y="16298"/>
                </a:lnTo>
                <a:lnTo>
                  <a:pt x="13921" y="16375"/>
                </a:lnTo>
                <a:lnTo>
                  <a:pt x="14105" y="16447"/>
                </a:lnTo>
                <a:lnTo>
                  <a:pt x="14292" y="16514"/>
                </a:lnTo>
                <a:lnTo>
                  <a:pt x="14479" y="16575"/>
                </a:lnTo>
                <a:lnTo>
                  <a:pt x="14668" y="16632"/>
                </a:lnTo>
                <a:lnTo>
                  <a:pt x="14858" y="16684"/>
                </a:lnTo>
                <a:lnTo>
                  <a:pt x="15050" y="16730"/>
                </a:lnTo>
                <a:lnTo>
                  <a:pt x="15243" y="16774"/>
                </a:lnTo>
                <a:lnTo>
                  <a:pt x="15437" y="16811"/>
                </a:lnTo>
                <a:lnTo>
                  <a:pt x="15633" y="16844"/>
                </a:lnTo>
                <a:lnTo>
                  <a:pt x="15829" y="16873"/>
                </a:lnTo>
                <a:lnTo>
                  <a:pt x="16027" y="16898"/>
                </a:lnTo>
                <a:lnTo>
                  <a:pt x="16227" y="16918"/>
                </a:lnTo>
                <a:lnTo>
                  <a:pt x="16427" y="16934"/>
                </a:lnTo>
                <a:lnTo>
                  <a:pt x="16629" y="16947"/>
                </a:lnTo>
                <a:lnTo>
                  <a:pt x="16833" y="16954"/>
                </a:lnTo>
                <a:lnTo>
                  <a:pt x="17036" y="16959"/>
                </a:lnTo>
                <a:lnTo>
                  <a:pt x="17242" y="16960"/>
                </a:lnTo>
                <a:lnTo>
                  <a:pt x="17448" y="16957"/>
                </a:lnTo>
                <a:lnTo>
                  <a:pt x="17656" y="16951"/>
                </a:lnTo>
                <a:lnTo>
                  <a:pt x="17865" y="16940"/>
                </a:lnTo>
                <a:lnTo>
                  <a:pt x="18075" y="16927"/>
                </a:lnTo>
                <a:lnTo>
                  <a:pt x="18285" y="16910"/>
                </a:lnTo>
                <a:lnTo>
                  <a:pt x="18497" y="16890"/>
                </a:lnTo>
                <a:lnTo>
                  <a:pt x="18711" y="16867"/>
                </a:lnTo>
                <a:lnTo>
                  <a:pt x="18925" y="16841"/>
                </a:lnTo>
                <a:lnTo>
                  <a:pt x="19140" y="16811"/>
                </a:lnTo>
                <a:lnTo>
                  <a:pt x="19140" y="2066"/>
                </a:lnTo>
                <a:close/>
              </a:path>
            </a:pathLst>
          </a:custGeom>
          <a:gradFill flip="none" rotWithShape="1">
            <a:gsLst>
              <a:gs pos="0">
                <a:schemeClr val="accent1"/>
              </a:gs>
              <a:gs pos="100000">
                <a:schemeClr val="accent2"/>
              </a:gs>
            </a:gsLst>
            <a:lin ang="5400000" scaled="1"/>
            <a:tileRect/>
          </a:gra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3" name="TextBox 2">
            <a:extLst>
              <a:ext uri="{FF2B5EF4-FFF2-40B4-BE49-F238E27FC236}">
                <a16:creationId xmlns="" xmlns:a16="http://schemas.microsoft.com/office/drawing/2014/main" id="{24852B2E-1CEA-435E-8694-93DA1E5364BA}"/>
              </a:ext>
            </a:extLst>
          </p:cNvPr>
          <p:cNvSpPr txBox="1"/>
          <p:nvPr/>
        </p:nvSpPr>
        <p:spPr>
          <a:xfrm>
            <a:off x="806667" y="4531882"/>
            <a:ext cx="4869613" cy="1015663"/>
          </a:xfrm>
          <a:prstGeom prst="rect">
            <a:avLst/>
          </a:prstGeom>
          <a:noFill/>
        </p:spPr>
        <p:txBody>
          <a:bodyPr wrap="square" rtlCol="0">
            <a:spAutoFit/>
          </a:bodyPr>
          <a:lstStyle/>
          <a:p>
            <a:pPr algn="just"/>
            <a:r>
              <a:rPr lang="en-US" sz="1200" dirty="0">
                <a:latin typeface="Open Sans" panose="020B0606030504020204" pitchFamily="34" charset="0"/>
                <a:ea typeface="Open Sans" panose="020B0606030504020204" pitchFamily="34" charset="0"/>
                <a:cs typeface="Open Sans" panose="020B0606030504020204" pitchFamily="34" charset="0"/>
              </a:rPr>
              <a:t>The month-long awareness campaign would include online sessions in the form of webinars, workshops, competition, covering different topics related to cybercrimes. Experts from across the country will also take part in this campaign and conduct webinars to teach women and girls how to protect themselves in the cyberspace.</a:t>
            </a:r>
          </a:p>
        </p:txBody>
      </p:sp>
      <p:sp>
        <p:nvSpPr>
          <p:cNvPr id="4" name="TextBox 3">
            <a:extLst>
              <a:ext uri="{FF2B5EF4-FFF2-40B4-BE49-F238E27FC236}">
                <a16:creationId xmlns="" xmlns:a16="http://schemas.microsoft.com/office/drawing/2014/main" id="{F6B3BDA8-EF77-48AE-9CF6-8BB3244F1DA7}"/>
              </a:ext>
            </a:extLst>
          </p:cNvPr>
          <p:cNvSpPr txBox="1"/>
          <p:nvPr/>
        </p:nvSpPr>
        <p:spPr>
          <a:xfrm>
            <a:off x="892142" y="1105872"/>
            <a:ext cx="4650425" cy="1754326"/>
          </a:xfrm>
          <a:prstGeom prst="rect">
            <a:avLst/>
          </a:prstGeom>
          <a:noFill/>
        </p:spPr>
        <p:txBody>
          <a:bodyPr wrap="square" rtlCol="0">
            <a:spAutoFit/>
          </a:bodyPr>
          <a:lstStyle/>
          <a:p>
            <a:r>
              <a:rPr lang="en-US" sz="3600" dirty="0" smtClean="0">
                <a:solidFill>
                  <a:schemeClr val="tx1">
                    <a:lumMod val="65000"/>
                    <a:lumOff val="35000"/>
                  </a:schemeClr>
                </a:solidFill>
                <a:latin typeface="Montserrat" panose="00000500000000000000" pitchFamily="50" charset="0"/>
                <a:ea typeface="Open Sans" panose="020B0606030504020204" pitchFamily="34" charset="0"/>
                <a:cs typeface="Open Sans" panose="020B0606030504020204" pitchFamily="34" charset="0"/>
              </a:rPr>
              <a:t>Moto of</a:t>
            </a:r>
            <a:endParaRPr lang="en-US" sz="3600" dirty="0">
              <a:solidFill>
                <a:schemeClr val="tx1">
                  <a:lumMod val="65000"/>
                  <a:lumOff val="35000"/>
                </a:schemeClr>
              </a:solidFill>
              <a:latin typeface="Montserrat" panose="00000500000000000000" pitchFamily="50" charset="0"/>
              <a:ea typeface="Open Sans" panose="020B0606030504020204" pitchFamily="34" charset="0"/>
              <a:cs typeface="Open Sans" panose="020B0606030504020204" pitchFamily="34" charset="0"/>
            </a:endParaRPr>
          </a:p>
          <a:p>
            <a:r>
              <a:rPr lang="en-US" sz="3600" b="1" dirty="0" smtClean="0">
                <a:gradFill>
                  <a:gsLst>
                    <a:gs pos="0">
                      <a:schemeClr val="accent1"/>
                    </a:gs>
                    <a:gs pos="100000">
                      <a:schemeClr val="accent2"/>
                    </a:gs>
                  </a:gsLst>
                  <a:lin ang="0" scaled="1"/>
                </a:gradFill>
                <a:latin typeface="Montserrat" panose="00000500000000000000" pitchFamily="50" charset="0"/>
                <a:ea typeface="Open Sans" panose="020B0606030504020204" pitchFamily="34" charset="0"/>
                <a:cs typeface="Open Sans" panose="020B0606030504020204" pitchFamily="34" charset="0"/>
              </a:rPr>
              <a:t>Cyber </a:t>
            </a:r>
            <a:r>
              <a:rPr lang="en-US" sz="3600" b="1" dirty="0" err="1" smtClean="0">
                <a:gradFill>
                  <a:gsLst>
                    <a:gs pos="0">
                      <a:schemeClr val="accent1"/>
                    </a:gs>
                    <a:gs pos="100000">
                      <a:schemeClr val="accent2"/>
                    </a:gs>
                  </a:gsLst>
                  <a:lin ang="0" scaled="1"/>
                </a:gradFill>
                <a:latin typeface="Montserrat" panose="00000500000000000000" pitchFamily="50" charset="0"/>
                <a:ea typeface="Open Sans" panose="020B0606030504020204" pitchFamily="34" charset="0"/>
                <a:cs typeface="Open Sans" panose="020B0606030504020204" pitchFamily="34" charset="0"/>
              </a:rPr>
              <a:t>Awarness</a:t>
            </a:r>
            <a:endParaRPr lang="en-US" sz="3600" b="1" dirty="0">
              <a:gradFill>
                <a:gsLst>
                  <a:gs pos="0">
                    <a:schemeClr val="accent1"/>
                  </a:gs>
                  <a:gs pos="100000">
                    <a:schemeClr val="accent2"/>
                  </a:gs>
                </a:gsLst>
                <a:lin ang="0" scaled="1"/>
              </a:gradFill>
              <a:latin typeface="Montserrat" panose="00000500000000000000" pitchFamily="50" charset="0"/>
              <a:ea typeface="Open Sans" panose="020B0606030504020204" pitchFamily="34" charset="0"/>
              <a:cs typeface="Open Sans" panose="020B0606030504020204" pitchFamily="34" charset="0"/>
            </a:endParaRPr>
          </a:p>
          <a:p>
            <a:r>
              <a:rPr lang="en-US" sz="3600" dirty="0" smtClean="0">
                <a:solidFill>
                  <a:schemeClr val="tx1">
                    <a:lumMod val="65000"/>
                    <a:lumOff val="35000"/>
                  </a:schemeClr>
                </a:solidFill>
                <a:latin typeface="Montserrat" panose="00000500000000000000" pitchFamily="50" charset="0"/>
                <a:ea typeface="Open Sans" panose="020B0606030504020204" pitchFamily="34" charset="0"/>
                <a:cs typeface="Open Sans" panose="020B0606030504020204" pitchFamily="34" charset="0"/>
              </a:rPr>
              <a:t>Campaign</a:t>
            </a:r>
            <a:endParaRPr lang="en-US" sz="3600" dirty="0">
              <a:solidFill>
                <a:schemeClr val="tx1">
                  <a:lumMod val="65000"/>
                  <a:lumOff val="35000"/>
                </a:schemeClr>
              </a:solidFill>
              <a:latin typeface="Montserrat" panose="00000500000000000000" pitchFamily="50" charset="0"/>
              <a:ea typeface="Open Sans" panose="020B0606030504020204" pitchFamily="34" charset="0"/>
              <a:cs typeface="Open Sans" panose="020B0606030504020204" pitchFamily="34" charset="0"/>
            </a:endParaRPr>
          </a:p>
        </p:txBody>
      </p:sp>
      <p:sp>
        <p:nvSpPr>
          <p:cNvPr id="5" name="Rectangle: Rounded Corners 4">
            <a:extLst>
              <a:ext uri="{FF2B5EF4-FFF2-40B4-BE49-F238E27FC236}">
                <a16:creationId xmlns="" xmlns:a16="http://schemas.microsoft.com/office/drawing/2014/main" id="{191388B1-3A52-44FA-8C1F-4100244AD6AC}"/>
              </a:ext>
            </a:extLst>
          </p:cNvPr>
          <p:cNvSpPr/>
          <p:nvPr/>
        </p:nvSpPr>
        <p:spPr>
          <a:xfrm>
            <a:off x="806667" y="3136540"/>
            <a:ext cx="4050006" cy="1043795"/>
          </a:xfrm>
          <a:prstGeom prst="roundRect">
            <a:avLst>
              <a:gd name="adj" fmla="val 30165"/>
            </a:avLst>
          </a:prstGeom>
          <a:gradFill flip="none" rotWithShape="1">
            <a:gsLst>
              <a:gs pos="0">
                <a:schemeClr val="accent1"/>
              </a:gs>
              <a:gs pos="100000">
                <a:schemeClr val="accent2"/>
              </a:gs>
            </a:gsLst>
            <a:lin ang="0" scaled="1"/>
            <a:tileRect/>
          </a:gradFill>
          <a:ln>
            <a:noFill/>
          </a:ln>
          <a:effectLst>
            <a:outerShdw blurRad="152400" dist="38100" dir="5400000" algn="t"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1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TO ENSURE A CYBER SAFE AND SECURE WORLD,BANGLADESH POLICE AND WE HAVE TO TAKE THIS INITIATIVE </a:t>
            </a:r>
            <a:r>
              <a:rPr lang="en-US" sz="1400" b="1" dirty="0" smtClean="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FURTHER</a:t>
            </a:r>
            <a:endParaRPr lang="en-US" sz="1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310" r="14310"/>
          <a:stretch>
            <a:fillRect/>
          </a:stretch>
        </p:blipFill>
        <p:spPr>
          <a:solidFill>
            <a:schemeClr val="bg1">
              <a:lumMod val="95000"/>
            </a:schemeClr>
          </a:solidFill>
        </p:spPr>
      </p:pic>
    </p:spTree>
    <p:extLst>
      <p:ext uri="{BB962C8B-B14F-4D97-AF65-F5344CB8AC3E}">
        <p14:creationId xmlns:p14="http://schemas.microsoft.com/office/powerpoint/2010/main" val="155213959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16" presetClass="entr" presetSubtype="37" fill="hold" grpId="0" nodeType="withEffect">
                                  <p:stCondLst>
                                    <p:cond delay="75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41">
            <a:extLst>
              <a:ext uri="{FF2B5EF4-FFF2-40B4-BE49-F238E27FC236}">
                <a16:creationId xmlns="" xmlns:a16="http://schemas.microsoft.com/office/drawing/2014/main" id="{6287C3DC-C501-40B2-9E04-F70FAB233DB4}"/>
              </a:ext>
            </a:extLst>
          </p:cNvPr>
          <p:cNvSpPr/>
          <p:nvPr/>
        </p:nvSpPr>
        <p:spPr>
          <a:xfrm>
            <a:off x="6437770" y="0"/>
            <a:ext cx="5754230" cy="6858000"/>
          </a:xfrm>
          <a:custGeom>
            <a:avLst/>
            <a:gdLst>
              <a:gd name="connsiteX0" fmla="*/ 3039964 w 5754230"/>
              <a:gd name="connsiteY0" fmla="*/ 0 h 6858000"/>
              <a:gd name="connsiteX1" fmla="*/ 5754230 w 5754230"/>
              <a:gd name="connsiteY1" fmla="*/ 0 h 6858000"/>
              <a:gd name="connsiteX2" fmla="*/ 5754230 w 5754230"/>
              <a:gd name="connsiteY2" fmla="*/ 6858000 h 6858000"/>
              <a:gd name="connsiteX3" fmla="*/ 0 w 5754230"/>
              <a:gd name="connsiteY3" fmla="*/ 6858000 h 6858000"/>
              <a:gd name="connsiteX4" fmla="*/ 3039964 w 575423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4230" h="6858000">
                <a:moveTo>
                  <a:pt x="3039964" y="0"/>
                </a:moveTo>
                <a:lnTo>
                  <a:pt x="5754230" y="0"/>
                </a:lnTo>
                <a:lnTo>
                  <a:pt x="5754230" y="6858000"/>
                </a:lnTo>
                <a:lnTo>
                  <a:pt x="0" y="6858000"/>
                </a:lnTo>
                <a:lnTo>
                  <a:pt x="3039964" y="0"/>
                </a:lnTo>
                <a:close/>
              </a:path>
            </a:pathLst>
          </a:custGeom>
          <a:gradFill>
            <a:gsLst>
              <a:gs pos="0">
                <a:schemeClr val="accent1"/>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4" name="Group 3">
            <a:extLst>
              <a:ext uri="{FF2B5EF4-FFF2-40B4-BE49-F238E27FC236}">
                <a16:creationId xmlns="" xmlns:a16="http://schemas.microsoft.com/office/drawing/2014/main" id="{E35FDDB1-3EDD-4C6C-997E-DC6C441BCE85}"/>
              </a:ext>
            </a:extLst>
          </p:cNvPr>
          <p:cNvGrpSpPr/>
          <p:nvPr/>
        </p:nvGrpSpPr>
        <p:grpSpPr>
          <a:xfrm>
            <a:off x="6718305" y="40671"/>
            <a:ext cx="6322732" cy="5971285"/>
            <a:chOff x="6718305" y="40671"/>
            <a:chExt cx="6322732" cy="5971285"/>
          </a:xfrm>
        </p:grpSpPr>
        <p:sp>
          <p:nvSpPr>
            <p:cNvPr id="5" name="Oval 4">
              <a:extLst>
                <a:ext uri="{FF2B5EF4-FFF2-40B4-BE49-F238E27FC236}">
                  <a16:creationId xmlns="" xmlns:a16="http://schemas.microsoft.com/office/drawing/2014/main" id="{1641D080-5D2A-4CD7-93C1-D0D78C96A99A}"/>
                </a:ext>
              </a:extLst>
            </p:cNvPr>
            <p:cNvSpPr/>
            <p:nvPr/>
          </p:nvSpPr>
          <p:spPr>
            <a:xfrm rot="9900000">
              <a:off x="7043599" y="1171338"/>
              <a:ext cx="4515324" cy="4515324"/>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 xmlns:a16="http://schemas.microsoft.com/office/drawing/2014/main" id="{7BDF607A-D7EA-4293-B25B-19B7ADCE3530}"/>
                </a:ext>
              </a:extLst>
            </p:cNvPr>
            <p:cNvSpPr/>
            <p:nvPr/>
          </p:nvSpPr>
          <p:spPr>
            <a:xfrm rot="9900000">
              <a:off x="6718305" y="846044"/>
              <a:ext cx="5165912" cy="5165912"/>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 xmlns:a16="http://schemas.microsoft.com/office/drawing/2014/main" id="{900695CF-4900-448C-B327-6A25EB31BC21}"/>
                </a:ext>
              </a:extLst>
            </p:cNvPr>
            <p:cNvSpPr/>
            <p:nvPr/>
          </p:nvSpPr>
          <p:spPr>
            <a:xfrm rot="9900000">
              <a:off x="7524201" y="1651940"/>
              <a:ext cx="3554121" cy="3554121"/>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 xmlns:a16="http://schemas.microsoft.com/office/drawing/2014/main" id="{BD3F7F20-4B76-4376-975E-4BFFC96523AE}"/>
                </a:ext>
              </a:extLst>
            </p:cNvPr>
            <p:cNvSpPr/>
            <p:nvPr/>
          </p:nvSpPr>
          <p:spPr>
            <a:xfrm rot="9900000">
              <a:off x="7958715" y="2086453"/>
              <a:ext cx="2685094" cy="2685094"/>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 xmlns:a16="http://schemas.microsoft.com/office/drawing/2014/main" id="{D6CBB42D-FA5B-46B5-AC07-24D519C8449D}"/>
                </a:ext>
              </a:extLst>
            </p:cNvPr>
            <p:cNvGrpSpPr/>
            <p:nvPr/>
          </p:nvGrpSpPr>
          <p:grpSpPr>
            <a:xfrm>
              <a:off x="7543360" y="1716834"/>
              <a:ext cx="4082438" cy="3682483"/>
              <a:chOff x="7543360" y="1716834"/>
              <a:chExt cx="4082438" cy="3682483"/>
            </a:xfrm>
            <a:solidFill>
              <a:schemeClr val="accent1">
                <a:lumMod val="60000"/>
                <a:lumOff val="40000"/>
                <a:alpha val="76000"/>
              </a:schemeClr>
            </a:solidFill>
          </p:grpSpPr>
          <p:sp>
            <p:nvSpPr>
              <p:cNvPr id="11" name="Oval 10">
                <a:extLst>
                  <a:ext uri="{FF2B5EF4-FFF2-40B4-BE49-F238E27FC236}">
                    <a16:creationId xmlns="" xmlns:a16="http://schemas.microsoft.com/office/drawing/2014/main" id="{793D679F-99A9-493E-BA02-F83AD6B303A2}"/>
                  </a:ext>
                </a:extLst>
              </p:cNvPr>
              <p:cNvSpPr/>
              <p:nvPr/>
            </p:nvSpPr>
            <p:spPr>
              <a:xfrm rot="9900000">
                <a:off x="7543360" y="2810011"/>
                <a:ext cx="150284" cy="1502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 xmlns:a16="http://schemas.microsoft.com/office/drawing/2014/main" id="{D3B916E8-091F-4F12-9919-3997D6D14471}"/>
                  </a:ext>
                </a:extLst>
              </p:cNvPr>
              <p:cNvSpPr/>
              <p:nvPr/>
            </p:nvSpPr>
            <p:spPr>
              <a:xfrm rot="9900000">
                <a:off x="7857943" y="4483774"/>
                <a:ext cx="170050" cy="1700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2901350B-970B-445C-8B52-8B5C2FA9B216}"/>
                  </a:ext>
                </a:extLst>
              </p:cNvPr>
              <p:cNvSpPr/>
              <p:nvPr/>
            </p:nvSpPr>
            <p:spPr>
              <a:xfrm rot="9900000">
                <a:off x="7969673" y="5229267"/>
                <a:ext cx="170050" cy="1700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47256AE8-8AB4-40B2-955C-D7941098F23D}"/>
                  </a:ext>
                </a:extLst>
              </p:cNvPr>
              <p:cNvSpPr/>
              <p:nvPr/>
            </p:nvSpPr>
            <p:spPr>
              <a:xfrm rot="9900000">
                <a:off x="11455748" y="3047523"/>
                <a:ext cx="170050" cy="1700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 xmlns:a16="http://schemas.microsoft.com/office/drawing/2014/main" id="{184D4582-88A9-4AEA-A590-41CF9747F6D0}"/>
                  </a:ext>
                </a:extLst>
              </p:cNvPr>
              <p:cNvSpPr/>
              <p:nvPr/>
            </p:nvSpPr>
            <p:spPr>
              <a:xfrm rot="9900000">
                <a:off x="10943485" y="3749101"/>
                <a:ext cx="170050" cy="1700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 xmlns:a16="http://schemas.microsoft.com/office/drawing/2014/main" id="{06DBAC72-1681-4CC3-9403-CDAD650A78C8}"/>
                  </a:ext>
                </a:extLst>
              </p:cNvPr>
              <p:cNvSpPr/>
              <p:nvPr/>
            </p:nvSpPr>
            <p:spPr>
              <a:xfrm rot="9900000">
                <a:off x="10822376" y="1716834"/>
                <a:ext cx="170050" cy="170050"/>
              </a:xfrm>
              <a:prstGeom prst="ellipse">
                <a:avLst/>
              </a:prstGeom>
              <a:grp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 xmlns:a16="http://schemas.microsoft.com/office/drawing/2014/main" id="{0FE5D237-847B-4EF6-A352-5232D4B1BAE0}"/>
                  </a:ext>
                </a:extLst>
              </p:cNvPr>
              <p:cNvSpPr/>
              <p:nvPr/>
            </p:nvSpPr>
            <p:spPr>
              <a:xfrm rot="9900000">
                <a:off x="9213248" y="2021425"/>
                <a:ext cx="150284" cy="150284"/>
              </a:xfrm>
              <a:prstGeom prst="ellipse">
                <a:avLst/>
              </a:prstGeom>
              <a:grp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 xmlns:a16="http://schemas.microsoft.com/office/drawing/2014/main" id="{4CFD9233-017D-48A6-8598-43F9B7B8B2B8}"/>
                </a:ext>
              </a:extLst>
            </p:cNvPr>
            <p:cNvSpPr txBox="1"/>
            <p:nvPr/>
          </p:nvSpPr>
          <p:spPr>
            <a:xfrm>
              <a:off x="9914379" y="40671"/>
              <a:ext cx="3126658" cy="3522375"/>
            </a:xfrm>
            <a:prstGeom prst="rect">
              <a:avLst/>
            </a:prstGeom>
            <a:noFill/>
          </p:spPr>
          <p:txBody>
            <a:bodyPr wrap="square" rtlCol="0">
              <a:spAutoFit/>
            </a:bodyPr>
            <a:lstStyle/>
            <a:p>
              <a:pPr>
                <a:lnSpc>
                  <a:spcPct val="120000"/>
                </a:lnSpc>
              </a:pPr>
              <a:r>
                <a:rPr lang="en-US" sz="19900" b="1" dirty="0" smtClean="0">
                  <a:solidFill>
                    <a:schemeClr val="bg1"/>
                  </a:solidFill>
                  <a:latin typeface="Montserrat" panose="00000500000000000000" pitchFamily="50" charset="0"/>
                  <a:ea typeface="Open Sans" panose="020B0606030504020204" pitchFamily="34" charset="0"/>
                  <a:cs typeface="Open Sans" panose="020B0606030504020204" pitchFamily="34" charset="0"/>
                </a:rPr>
                <a:t>”</a:t>
              </a:r>
              <a:endParaRPr lang="en-US" sz="19900" b="1" dirty="0">
                <a:solidFill>
                  <a:schemeClr val="bg1"/>
                </a:solidFill>
                <a:latin typeface="Montserrat" panose="00000500000000000000" pitchFamily="50" charset="0"/>
                <a:ea typeface="Open Sans" panose="020B0606030504020204" pitchFamily="34" charset="0"/>
                <a:cs typeface="Open Sans" panose="020B0606030504020204" pitchFamily="34" charset="0"/>
              </a:endParaRPr>
            </a:p>
          </p:txBody>
        </p:sp>
      </p:grpSp>
      <p:sp>
        <p:nvSpPr>
          <p:cNvPr id="18" name="TextBox 17"/>
          <p:cNvSpPr txBox="1"/>
          <p:nvPr/>
        </p:nvSpPr>
        <p:spPr>
          <a:xfrm>
            <a:off x="1066800" y="999892"/>
            <a:ext cx="4804298" cy="1569660"/>
          </a:xfrm>
          <a:prstGeom prst="rect">
            <a:avLst/>
          </a:prstGeom>
          <a:noFill/>
        </p:spPr>
        <p:txBody>
          <a:bodyPr wrap="square" rtlCol="0">
            <a:spAutoFit/>
          </a:bodyPr>
          <a:lstStyle/>
          <a:p>
            <a:r>
              <a:rPr lang="en-US" sz="4800" b="1" dirty="0">
                <a:solidFill>
                  <a:schemeClr val="bg1">
                    <a:lumMod val="50000"/>
                  </a:schemeClr>
                </a:solidFill>
                <a:latin typeface="Poppins" pitchFamily="2" charset="0"/>
                <a:cs typeface="Poppins" pitchFamily="2" charset="0"/>
              </a:rPr>
              <a:t>ALWAYS</a:t>
            </a:r>
            <a:r>
              <a:rPr lang="en-US" sz="4800" b="1" dirty="0">
                <a:latin typeface="Poppins" pitchFamily="2" charset="0"/>
                <a:cs typeface="Poppins" pitchFamily="2" charset="0"/>
              </a:rPr>
              <a:t> </a:t>
            </a:r>
            <a:r>
              <a:rPr lang="en-US" sz="4800" b="1" dirty="0">
                <a:solidFill>
                  <a:srgbClr val="330DF3"/>
                </a:solidFill>
                <a:latin typeface="Poppins" pitchFamily="2" charset="0"/>
                <a:cs typeface="Poppins" pitchFamily="2" charset="0"/>
              </a:rPr>
              <a:t>REMEMBER!</a:t>
            </a:r>
          </a:p>
        </p:txBody>
      </p:sp>
      <p:sp>
        <p:nvSpPr>
          <p:cNvPr id="19" name="Rectangle 18"/>
          <p:cNvSpPr/>
          <p:nvPr/>
        </p:nvSpPr>
        <p:spPr>
          <a:xfrm>
            <a:off x="1181100" y="2502877"/>
            <a:ext cx="2038350" cy="133350"/>
          </a:xfrm>
          <a:prstGeom prst="rect">
            <a:avLst/>
          </a:prstGeom>
          <a:solidFill>
            <a:srgbClr val="0F0B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710531" y="1905993"/>
            <a:ext cx="3196869" cy="2929153"/>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080023" y="2982566"/>
            <a:ext cx="5057775" cy="1200329"/>
          </a:xfrm>
          <a:prstGeom prst="rect">
            <a:avLst/>
          </a:prstGeom>
          <a:noFill/>
        </p:spPr>
        <p:txBody>
          <a:bodyPr wrap="square" rtlCol="0">
            <a:spAutoFit/>
          </a:bodyPr>
          <a:lstStyle/>
          <a:p>
            <a:r>
              <a:rPr lang="en-US" sz="2400" b="1" i="1" dirty="0">
                <a:latin typeface="Poppins" pitchFamily="2" charset="0"/>
                <a:cs typeface="Poppins" pitchFamily="2" charset="0"/>
              </a:rPr>
              <a:t>CYBER SECURITY IS MORE THAN A </a:t>
            </a:r>
            <a:r>
              <a:rPr lang="en-US" sz="2400" b="1" i="1" dirty="0" smtClean="0">
                <a:latin typeface="Poppins" pitchFamily="2" charset="0"/>
                <a:cs typeface="Poppins" pitchFamily="2" charset="0"/>
              </a:rPr>
              <a:t>MATTER OF </a:t>
            </a:r>
            <a:r>
              <a:rPr lang="en-US" sz="2400" b="1" i="1" dirty="0">
                <a:latin typeface="Poppins" pitchFamily="2" charset="0"/>
                <a:cs typeface="Poppins" pitchFamily="2" charset="0"/>
              </a:rPr>
              <a:t>IT / DEFENCE TECH.</a:t>
            </a:r>
          </a:p>
        </p:txBody>
      </p:sp>
      <p:sp>
        <p:nvSpPr>
          <p:cNvPr id="25" name="TextBox 24"/>
          <p:cNvSpPr txBox="1"/>
          <p:nvPr/>
        </p:nvSpPr>
        <p:spPr>
          <a:xfrm>
            <a:off x="1143000" y="4395593"/>
            <a:ext cx="4651898" cy="1200329"/>
          </a:xfrm>
          <a:prstGeom prst="rect">
            <a:avLst/>
          </a:prstGeom>
          <a:noFill/>
          <a:ln>
            <a:solidFill>
              <a:srgbClr val="330DF3"/>
            </a:solidFill>
            <a:prstDash val="sysDash"/>
          </a:ln>
        </p:spPr>
        <p:txBody>
          <a:bodyPr wrap="square" rtlCol="0">
            <a:spAutoFit/>
          </a:bodyPr>
          <a:lstStyle/>
          <a:p>
            <a:r>
              <a:rPr lang="en-US" dirty="0"/>
              <a:t>AWARENESS CAMPAIGN, RISE TO SPEAK,</a:t>
            </a:r>
          </a:p>
          <a:p>
            <a:r>
              <a:rPr lang="en-US" dirty="0"/>
              <a:t>METHODS TO DETECT AND PROTECT FROM</a:t>
            </a:r>
          </a:p>
          <a:p>
            <a:r>
              <a:rPr lang="en-US" dirty="0"/>
              <a:t>RISING CYBER CRIME IS MORE INPORTANT</a:t>
            </a:r>
          </a:p>
          <a:p>
            <a:r>
              <a:rPr lang="en-US" dirty="0"/>
              <a:t>TO SUSTAIN AND MAKE IT A HABIT.</a:t>
            </a:r>
          </a:p>
        </p:txBody>
      </p:sp>
    </p:spTree>
    <p:extLst>
      <p:ext uri="{BB962C8B-B14F-4D97-AF65-F5344CB8AC3E}">
        <p14:creationId xmlns:p14="http://schemas.microsoft.com/office/powerpoint/2010/main" val="82840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1000" fill="hold"/>
                                        <p:tgtEl>
                                          <p:spTgt spid="23"/>
                                        </p:tgtEl>
                                        <p:attrNameLst>
                                          <p:attrName>ppt_w</p:attrName>
                                        </p:attrNameLst>
                                      </p:cBhvr>
                                      <p:tavLst>
                                        <p:tav tm="0">
                                          <p:val>
                                            <p:fltVal val="0"/>
                                          </p:val>
                                        </p:tav>
                                        <p:tav tm="100000">
                                          <p:val>
                                            <p:strVal val="#ppt_w"/>
                                          </p:val>
                                        </p:tav>
                                      </p:tavLst>
                                    </p:anim>
                                    <p:anim calcmode="lin" valueType="num">
                                      <p:cBhvr>
                                        <p:cTn id="19" dur="1000" fill="hold"/>
                                        <p:tgtEl>
                                          <p:spTgt spid="23"/>
                                        </p:tgtEl>
                                        <p:attrNameLst>
                                          <p:attrName>ppt_h</p:attrName>
                                        </p:attrNameLst>
                                      </p:cBhvr>
                                      <p:tavLst>
                                        <p:tav tm="0">
                                          <p:val>
                                            <p:fltVal val="0"/>
                                          </p:val>
                                        </p:tav>
                                        <p:tav tm="100000">
                                          <p:val>
                                            <p:strVal val="#ppt_h"/>
                                          </p:val>
                                        </p:tav>
                                      </p:tavLst>
                                    </p:anim>
                                    <p:anim calcmode="lin" valueType="num">
                                      <p:cBhvr>
                                        <p:cTn id="20" dur="1000" fill="hold"/>
                                        <p:tgtEl>
                                          <p:spTgt spid="23"/>
                                        </p:tgtEl>
                                        <p:attrNameLst>
                                          <p:attrName>style.rotation</p:attrName>
                                        </p:attrNameLst>
                                      </p:cBhvr>
                                      <p:tavLst>
                                        <p:tav tm="0">
                                          <p:val>
                                            <p:fltVal val="90"/>
                                          </p:val>
                                        </p:tav>
                                        <p:tav tm="100000">
                                          <p:val>
                                            <p:fltVal val="0"/>
                                          </p:val>
                                        </p:tav>
                                      </p:tavLst>
                                    </p:anim>
                                    <p:animEffect transition="in" filter="fade">
                                      <p:cBhvr>
                                        <p:cTn id="21" dur="10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0-#ppt_w/2"/>
                                          </p:val>
                                        </p:tav>
                                        <p:tav tm="100000">
                                          <p:val>
                                            <p:strVal val="#ppt_x"/>
                                          </p:val>
                                        </p:tav>
                                      </p:tavLst>
                                    </p:anim>
                                    <p:anim calcmode="lin" valueType="num">
                                      <p:cBhvr additive="base">
                                        <p:cTn id="27"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P spid="19" grpId="0" animBg="1"/>
      <p:bldP spid="23" grpId="0" animBg="1"/>
      <p:bldP spid="24" grpId="0"/>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2"/>
            </a:gs>
          </a:gsLst>
          <a:lin ang="0" scaled="1"/>
        </a:gra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 xmlns:a16="http://schemas.microsoft.com/office/drawing/2014/main" id="{42C6EA5E-CEF5-42F0-9564-AF2C688E511A}"/>
              </a:ext>
            </a:extLst>
          </p:cNvPr>
          <p:cNvSpPr txBox="1"/>
          <p:nvPr/>
        </p:nvSpPr>
        <p:spPr>
          <a:xfrm>
            <a:off x="7305819" y="482724"/>
            <a:ext cx="2975929" cy="338554"/>
          </a:xfrm>
          <a:prstGeom prst="rect">
            <a:avLst/>
          </a:prstGeom>
          <a:noFill/>
        </p:spPr>
        <p:txBody>
          <a:bodyPr wrap="square" rtlCol="0">
            <a:spAutoFit/>
          </a:bodyPr>
          <a:lstStyle/>
          <a:p>
            <a:r>
              <a:rPr lang="id-ID" sz="1600" dirty="0" smtClean="0">
                <a:solidFill>
                  <a:schemeClr val="bg1"/>
                </a:solidFill>
                <a:latin typeface="Montserrat" panose="00000500000000000000" pitchFamily="50" charset="0"/>
                <a:cs typeface="Catamaran Bold" panose="00000800000000000000" pitchFamily="2" charset="0"/>
              </a:rPr>
              <a:t>Duration</a:t>
            </a:r>
            <a:endParaRPr lang="en-US" sz="1600" dirty="0">
              <a:solidFill>
                <a:schemeClr val="bg1"/>
              </a:solidFill>
              <a:latin typeface="Montserrat" panose="00000500000000000000" pitchFamily="50" charset="0"/>
              <a:cs typeface="Catamaran Bold" panose="00000800000000000000" pitchFamily="2" charset="0"/>
            </a:endParaRPr>
          </a:p>
        </p:txBody>
      </p:sp>
      <p:sp>
        <p:nvSpPr>
          <p:cNvPr id="27" name="TextBox 26">
            <a:extLst>
              <a:ext uri="{FF2B5EF4-FFF2-40B4-BE49-F238E27FC236}">
                <a16:creationId xmlns="" xmlns:a16="http://schemas.microsoft.com/office/drawing/2014/main" id="{5FBBBE0C-8E17-4E2D-907D-2B651B3FD06E}"/>
              </a:ext>
            </a:extLst>
          </p:cNvPr>
          <p:cNvSpPr txBox="1"/>
          <p:nvPr/>
        </p:nvSpPr>
        <p:spPr>
          <a:xfrm>
            <a:off x="6576669" y="358899"/>
            <a:ext cx="772500" cy="584775"/>
          </a:xfrm>
          <a:prstGeom prst="rect">
            <a:avLst/>
          </a:prstGeom>
          <a:noFill/>
        </p:spPr>
        <p:txBody>
          <a:bodyPr wrap="square" rtlCol="0">
            <a:spAutoFit/>
          </a:bodyPr>
          <a:lstStyle/>
          <a:p>
            <a:r>
              <a:rPr lang="en-US" sz="3200" b="1" dirty="0">
                <a:solidFill>
                  <a:schemeClr val="bg1"/>
                </a:solidFill>
                <a:latin typeface="Montserrat" panose="00000500000000000000" pitchFamily="50" charset="0"/>
                <a:ea typeface="Open Sans" panose="020B0606030504020204" pitchFamily="34" charset="0"/>
                <a:cs typeface="Open Sans" panose="020B0606030504020204" pitchFamily="34" charset="0"/>
              </a:rPr>
              <a:t>01</a:t>
            </a:r>
          </a:p>
        </p:txBody>
      </p:sp>
      <p:grpSp>
        <p:nvGrpSpPr>
          <p:cNvPr id="4" name="Group 3">
            <a:extLst>
              <a:ext uri="{FF2B5EF4-FFF2-40B4-BE49-F238E27FC236}">
                <a16:creationId xmlns="" xmlns:a16="http://schemas.microsoft.com/office/drawing/2014/main" id="{A6A5D7D2-B9E0-42D7-A677-2223C725B0C6}"/>
              </a:ext>
            </a:extLst>
          </p:cNvPr>
          <p:cNvGrpSpPr/>
          <p:nvPr/>
        </p:nvGrpSpPr>
        <p:grpSpPr>
          <a:xfrm>
            <a:off x="7305819" y="1466198"/>
            <a:ext cx="4133850" cy="1266181"/>
            <a:chOff x="7305819" y="2938816"/>
            <a:chExt cx="4133850" cy="1266181"/>
          </a:xfrm>
        </p:grpSpPr>
        <p:sp>
          <p:nvSpPr>
            <p:cNvPr id="28" name="TextBox 27">
              <a:extLst>
                <a:ext uri="{FF2B5EF4-FFF2-40B4-BE49-F238E27FC236}">
                  <a16:creationId xmlns="" xmlns:a16="http://schemas.microsoft.com/office/drawing/2014/main" id="{11944D68-6A54-4D4E-8481-3B27F6907A78}"/>
                </a:ext>
              </a:extLst>
            </p:cNvPr>
            <p:cNvSpPr txBox="1"/>
            <p:nvPr/>
          </p:nvSpPr>
          <p:spPr>
            <a:xfrm>
              <a:off x="7305819" y="3246593"/>
              <a:ext cx="4133850" cy="958404"/>
            </a:xfrm>
            <a:prstGeom prst="rect">
              <a:avLst/>
            </a:prstGeom>
            <a:noFill/>
          </p:spPr>
          <p:txBody>
            <a:bodyPr wrap="square" rtlCol="0">
              <a:spAutoFit/>
            </a:bodyPr>
            <a:lstStyle/>
            <a:p>
              <a:pPr marL="171450" indent="-171450">
                <a:lnSpc>
                  <a:spcPct val="120000"/>
                </a:lnSpc>
                <a:buFont typeface="Arial" pitchFamily="34" charset="0"/>
                <a:buChar char="•"/>
              </a:pP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Police forces</a:t>
              </a:r>
            </a:p>
            <a:p>
              <a:pPr marL="171450" indent="-171450">
                <a:lnSpc>
                  <a:spcPct val="120000"/>
                </a:lnSpc>
                <a:buFont typeface="Arial" pitchFamily="34" charset="0"/>
                <a:buChar char="•"/>
              </a:pP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women and children</a:t>
              </a:r>
            </a:p>
            <a:p>
              <a:pPr marL="171450" indent="-171450">
                <a:lnSpc>
                  <a:spcPct val="120000"/>
                </a:lnSpc>
                <a:buFont typeface="Arial" pitchFamily="34" charset="0"/>
                <a:buChar char="•"/>
              </a:pP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senior citizen</a:t>
              </a:r>
            </a:p>
            <a:p>
              <a:pPr marL="171450" indent="-171450">
                <a:lnSpc>
                  <a:spcPct val="120000"/>
                </a:lnSpc>
                <a:buFont typeface="Arial" pitchFamily="34" charset="0"/>
                <a:buChar char="•"/>
              </a:pP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Retired police officers</a:t>
              </a:r>
            </a:p>
          </p:txBody>
        </p:sp>
        <p:sp>
          <p:nvSpPr>
            <p:cNvPr id="29" name="TextBox 28">
              <a:extLst>
                <a:ext uri="{FF2B5EF4-FFF2-40B4-BE49-F238E27FC236}">
                  <a16:creationId xmlns="" xmlns:a16="http://schemas.microsoft.com/office/drawing/2014/main" id="{6B55779A-9A88-4984-A39E-288F9DD54804}"/>
                </a:ext>
              </a:extLst>
            </p:cNvPr>
            <p:cNvSpPr txBox="1"/>
            <p:nvPr/>
          </p:nvSpPr>
          <p:spPr>
            <a:xfrm>
              <a:off x="7305819" y="2938816"/>
              <a:ext cx="4018297" cy="338554"/>
            </a:xfrm>
            <a:prstGeom prst="rect">
              <a:avLst/>
            </a:prstGeom>
            <a:noFill/>
          </p:spPr>
          <p:txBody>
            <a:bodyPr wrap="square" rtlCol="0">
              <a:spAutoFit/>
            </a:bodyPr>
            <a:lstStyle/>
            <a:p>
              <a:r>
                <a:rPr lang="en-US" sz="1600" dirty="0">
                  <a:solidFill>
                    <a:schemeClr val="bg1"/>
                  </a:solidFill>
                  <a:latin typeface="Montserrat" panose="00000500000000000000" pitchFamily="50" charset="0"/>
                  <a:cs typeface="Catamaran Bold" panose="00000800000000000000" pitchFamily="2" charset="0"/>
                </a:rPr>
                <a:t>Audience that will be covered</a:t>
              </a:r>
            </a:p>
          </p:txBody>
        </p:sp>
      </p:grpSp>
      <p:sp>
        <p:nvSpPr>
          <p:cNvPr id="30" name="TextBox 29">
            <a:extLst>
              <a:ext uri="{FF2B5EF4-FFF2-40B4-BE49-F238E27FC236}">
                <a16:creationId xmlns="" xmlns:a16="http://schemas.microsoft.com/office/drawing/2014/main" id="{2D571D3F-11CD-409F-BA68-D851D1D207AE}"/>
              </a:ext>
            </a:extLst>
          </p:cNvPr>
          <p:cNvSpPr txBox="1"/>
          <p:nvPr/>
        </p:nvSpPr>
        <p:spPr>
          <a:xfrm>
            <a:off x="6576669" y="1342373"/>
            <a:ext cx="772500" cy="584775"/>
          </a:xfrm>
          <a:prstGeom prst="rect">
            <a:avLst/>
          </a:prstGeom>
          <a:noFill/>
        </p:spPr>
        <p:txBody>
          <a:bodyPr wrap="square" rtlCol="0">
            <a:spAutoFit/>
          </a:bodyPr>
          <a:lstStyle/>
          <a:p>
            <a:r>
              <a:rPr lang="en-US" sz="3200" b="1" dirty="0">
                <a:solidFill>
                  <a:schemeClr val="bg1"/>
                </a:solidFill>
                <a:latin typeface="Montserrat" panose="00000500000000000000" pitchFamily="50" charset="0"/>
                <a:ea typeface="Open Sans" panose="020B0606030504020204" pitchFamily="34" charset="0"/>
                <a:cs typeface="Open Sans" panose="020B0606030504020204" pitchFamily="34" charset="0"/>
              </a:rPr>
              <a:t>02</a:t>
            </a:r>
          </a:p>
        </p:txBody>
      </p:sp>
      <p:grpSp>
        <p:nvGrpSpPr>
          <p:cNvPr id="5" name="Group 4">
            <a:extLst>
              <a:ext uri="{FF2B5EF4-FFF2-40B4-BE49-F238E27FC236}">
                <a16:creationId xmlns="" xmlns:a16="http://schemas.microsoft.com/office/drawing/2014/main" id="{5485041D-6E10-4466-8346-68EE3D5F39DF}"/>
              </a:ext>
            </a:extLst>
          </p:cNvPr>
          <p:cNvGrpSpPr/>
          <p:nvPr/>
        </p:nvGrpSpPr>
        <p:grpSpPr>
          <a:xfrm>
            <a:off x="7305819" y="2985547"/>
            <a:ext cx="4263354" cy="1516355"/>
            <a:chOff x="7305819" y="4384381"/>
            <a:chExt cx="4263354" cy="1516355"/>
          </a:xfrm>
        </p:grpSpPr>
        <p:sp>
          <p:nvSpPr>
            <p:cNvPr id="31" name="TextBox 30">
              <a:extLst>
                <a:ext uri="{FF2B5EF4-FFF2-40B4-BE49-F238E27FC236}">
                  <a16:creationId xmlns="" xmlns:a16="http://schemas.microsoft.com/office/drawing/2014/main" id="{BA17AE5E-32D9-42F5-AE4F-D72913A5904C}"/>
                </a:ext>
              </a:extLst>
            </p:cNvPr>
            <p:cNvSpPr txBox="1"/>
            <p:nvPr/>
          </p:nvSpPr>
          <p:spPr>
            <a:xfrm>
              <a:off x="7305819" y="4720733"/>
              <a:ext cx="4133850" cy="1180003"/>
            </a:xfrm>
            <a:prstGeom prst="rect">
              <a:avLst/>
            </a:prstGeom>
            <a:noFill/>
          </p:spPr>
          <p:txBody>
            <a:bodyPr wrap="square" rtlCol="0">
              <a:spAutoFit/>
            </a:bodyPr>
            <a:lstStyle/>
            <a:p>
              <a:pPr marL="171450" indent="-171450">
                <a:lnSpc>
                  <a:spcPct val="120000"/>
                </a:lnSpc>
                <a:buFont typeface="Arial" pitchFamily="34" charset="0"/>
                <a:buChar char="•"/>
              </a:pP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Sessions on cyber awareness</a:t>
              </a:r>
            </a:p>
            <a:p>
              <a:pPr marL="171450" indent="-171450">
                <a:lnSpc>
                  <a:spcPct val="120000"/>
                </a:lnSpc>
                <a:buFont typeface="Arial" pitchFamily="34" charset="0"/>
                <a:buChar char="•"/>
              </a:pP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cyber dialogue painting competition</a:t>
              </a:r>
            </a:p>
            <a:p>
              <a:pPr marL="171450" indent="-171450">
                <a:lnSpc>
                  <a:spcPct val="120000"/>
                </a:lnSpc>
                <a:buFont typeface="Arial" pitchFamily="34" charset="0"/>
                <a:buChar char="•"/>
              </a:pP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quiz </a:t>
              </a:r>
              <a:r>
                <a:rPr lang="en-US" sz="1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compition</a:t>
              </a:r>
              <a:endPar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20000"/>
                </a:lnSpc>
                <a:buFont typeface="Arial" pitchFamily="34" charset="0"/>
                <a:buChar char="•"/>
              </a:pPr>
              <a:r>
                <a:rPr lang="en-US" sz="1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hackathon</a:t>
              </a:r>
              <a:endPar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lnSpc>
                  <a:spcPct val="120000"/>
                </a:lnSpc>
                <a:buFont typeface="Arial" pitchFamily="34" charset="0"/>
                <a:buChar char="•"/>
              </a:pP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virtual conference with leaders in tech</a:t>
              </a:r>
            </a:p>
          </p:txBody>
        </p:sp>
        <p:sp>
          <p:nvSpPr>
            <p:cNvPr id="32" name="TextBox 31">
              <a:extLst>
                <a:ext uri="{FF2B5EF4-FFF2-40B4-BE49-F238E27FC236}">
                  <a16:creationId xmlns="" xmlns:a16="http://schemas.microsoft.com/office/drawing/2014/main" id="{A686C1C7-509A-4427-BBCF-FCE57D28A43B}"/>
                </a:ext>
              </a:extLst>
            </p:cNvPr>
            <p:cNvSpPr txBox="1"/>
            <p:nvPr/>
          </p:nvSpPr>
          <p:spPr>
            <a:xfrm>
              <a:off x="7305819" y="4384381"/>
              <a:ext cx="4263354" cy="338554"/>
            </a:xfrm>
            <a:prstGeom prst="rect">
              <a:avLst/>
            </a:prstGeom>
            <a:noFill/>
          </p:spPr>
          <p:txBody>
            <a:bodyPr wrap="square" rtlCol="0">
              <a:spAutoFit/>
            </a:bodyPr>
            <a:lstStyle/>
            <a:p>
              <a:r>
                <a:rPr lang="en-US" sz="1600" dirty="0">
                  <a:solidFill>
                    <a:schemeClr val="bg1"/>
                  </a:solidFill>
                  <a:latin typeface="Montserrat" panose="00000500000000000000" pitchFamily="50" charset="0"/>
                  <a:cs typeface="Catamaran Bold" panose="00000800000000000000" pitchFamily="2" charset="0"/>
                </a:rPr>
                <a:t>Activities that will be conducted</a:t>
              </a:r>
            </a:p>
          </p:txBody>
        </p:sp>
      </p:grpSp>
      <p:sp>
        <p:nvSpPr>
          <p:cNvPr id="33" name="TextBox 32">
            <a:extLst>
              <a:ext uri="{FF2B5EF4-FFF2-40B4-BE49-F238E27FC236}">
                <a16:creationId xmlns="" xmlns:a16="http://schemas.microsoft.com/office/drawing/2014/main" id="{1EA6A720-E36B-4057-82F9-5AA31853376C}"/>
              </a:ext>
            </a:extLst>
          </p:cNvPr>
          <p:cNvSpPr txBox="1"/>
          <p:nvPr/>
        </p:nvSpPr>
        <p:spPr>
          <a:xfrm>
            <a:off x="6576669" y="2890297"/>
            <a:ext cx="772500" cy="584775"/>
          </a:xfrm>
          <a:prstGeom prst="rect">
            <a:avLst/>
          </a:prstGeom>
          <a:noFill/>
        </p:spPr>
        <p:txBody>
          <a:bodyPr wrap="square" rtlCol="0">
            <a:spAutoFit/>
          </a:bodyPr>
          <a:lstStyle/>
          <a:p>
            <a:r>
              <a:rPr lang="en-US" sz="3200" b="1" dirty="0">
                <a:solidFill>
                  <a:schemeClr val="bg1"/>
                </a:solidFill>
                <a:latin typeface="Montserrat" panose="00000500000000000000" pitchFamily="50" charset="0"/>
                <a:ea typeface="Open Sans" panose="020B0606030504020204" pitchFamily="34" charset="0"/>
                <a:cs typeface="Open Sans" panose="020B0606030504020204" pitchFamily="34" charset="0"/>
              </a:rPr>
              <a:t>03</a:t>
            </a:r>
          </a:p>
        </p:txBody>
      </p:sp>
      <p:cxnSp>
        <p:nvCxnSpPr>
          <p:cNvPr id="55" name="Straight Connector 54">
            <a:extLst>
              <a:ext uri="{FF2B5EF4-FFF2-40B4-BE49-F238E27FC236}">
                <a16:creationId xmlns="" xmlns:a16="http://schemas.microsoft.com/office/drawing/2014/main" id="{0BAAB7B6-4C72-4BA6-AFF4-750D29A5B3C0}"/>
              </a:ext>
            </a:extLst>
          </p:cNvPr>
          <p:cNvCxnSpPr/>
          <p:nvPr/>
        </p:nvCxnSpPr>
        <p:spPr>
          <a:xfrm>
            <a:off x="7305819" y="1240449"/>
            <a:ext cx="4063650" cy="0"/>
          </a:xfrm>
          <a:prstGeom prst="line">
            <a:avLst/>
          </a:prstGeom>
          <a:ln w="12700">
            <a:solidFill>
              <a:schemeClr val="bg1">
                <a:lumMod val="85000"/>
                <a:alpha val="5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 xmlns:a16="http://schemas.microsoft.com/office/drawing/2014/main" id="{AEF9CE93-CAF3-436C-93E9-477E2C6049F3}"/>
              </a:ext>
            </a:extLst>
          </p:cNvPr>
          <p:cNvCxnSpPr/>
          <p:nvPr/>
        </p:nvCxnSpPr>
        <p:spPr>
          <a:xfrm>
            <a:off x="7305819" y="2814890"/>
            <a:ext cx="4063650" cy="0"/>
          </a:xfrm>
          <a:prstGeom prst="line">
            <a:avLst/>
          </a:prstGeom>
          <a:ln w="12700">
            <a:solidFill>
              <a:schemeClr val="bg1">
                <a:lumMod val="85000"/>
                <a:alpha val="5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 xmlns:a16="http://schemas.microsoft.com/office/drawing/2014/main" id="{9B5C77A9-2483-4F77-A83D-51AC0FBBBF88}"/>
              </a:ext>
            </a:extLst>
          </p:cNvPr>
          <p:cNvSpPr txBox="1"/>
          <p:nvPr/>
        </p:nvSpPr>
        <p:spPr>
          <a:xfrm rot="10800000" flipV="1">
            <a:off x="9442630" y="178589"/>
            <a:ext cx="2438505" cy="1015663"/>
          </a:xfrm>
          <a:prstGeom prst="rect">
            <a:avLst/>
          </a:prstGeom>
          <a:noFill/>
        </p:spPr>
        <p:txBody>
          <a:bodyPr wrap="square" rtlCol="0" anchor="ctr">
            <a:spAutoFit/>
          </a:bodyPr>
          <a:lstStyle/>
          <a:p>
            <a:pPr algn="r"/>
            <a:fld id="{260E2A6B-A809-4840-BF14-8648BC0BDF87}" type="slidenum">
              <a:rPr lang="id-ID" sz="6000" b="1" i="0" smtClean="0">
                <a:solidFill>
                  <a:schemeClr val="bg1">
                    <a:alpha val="78000"/>
                  </a:schemeClr>
                </a:solidFill>
                <a:latin typeface="Open Sans" panose="020B0606030504020204" pitchFamily="34" charset="0"/>
                <a:ea typeface="Open Sans" panose="020B0606030504020204" pitchFamily="34" charset="0"/>
                <a:cs typeface="Open Sans" panose="020B0606030504020204" pitchFamily="34" charset="0"/>
              </a:rPr>
              <a:pPr algn="r"/>
              <a:t>5</a:t>
            </a:fld>
            <a:endParaRPr lang="id-ID" sz="28700" b="1" i="0" dirty="0">
              <a:solidFill>
                <a:schemeClr val="bg1">
                  <a:alpha val="78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1" name="Freeform: Shape 70">
            <a:extLst>
              <a:ext uri="{FF2B5EF4-FFF2-40B4-BE49-F238E27FC236}">
                <a16:creationId xmlns="" xmlns:a16="http://schemas.microsoft.com/office/drawing/2014/main" id="{2D74C6C5-373A-4D39-81B2-4912CB40333B}"/>
              </a:ext>
            </a:extLst>
          </p:cNvPr>
          <p:cNvSpPr/>
          <p:nvPr/>
        </p:nvSpPr>
        <p:spPr>
          <a:xfrm>
            <a:off x="8794982" y="6304845"/>
            <a:ext cx="3397018" cy="260266"/>
          </a:xfrm>
          <a:custGeom>
            <a:avLst/>
            <a:gdLst>
              <a:gd name="connsiteX0" fmla="*/ 203200 w 3397018"/>
              <a:gd name="connsiteY0" fmla="*/ 0 h 260266"/>
              <a:gd name="connsiteX1" fmla="*/ 3397018 w 3397018"/>
              <a:gd name="connsiteY1" fmla="*/ 5745 h 260266"/>
              <a:gd name="connsiteX2" fmla="*/ 3397018 w 3397018"/>
              <a:gd name="connsiteY2" fmla="*/ 260266 h 260266"/>
              <a:gd name="connsiteX3" fmla="*/ 0 w 3397018"/>
              <a:gd name="connsiteY3" fmla="*/ 260266 h 260266"/>
              <a:gd name="connsiteX4" fmla="*/ 203200 w 3397018"/>
              <a:gd name="connsiteY4" fmla="*/ 0 h 26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018" h="260266">
                <a:moveTo>
                  <a:pt x="203200" y="0"/>
                </a:moveTo>
                <a:lnTo>
                  <a:pt x="3397018" y="5745"/>
                </a:lnTo>
                <a:lnTo>
                  <a:pt x="3397018" y="260266"/>
                </a:lnTo>
                <a:lnTo>
                  <a:pt x="0" y="260266"/>
                </a:lnTo>
                <a:lnTo>
                  <a:pt x="203200" y="0"/>
                </a:lnTo>
                <a:close/>
              </a:path>
            </a:pathLst>
          </a:custGeom>
          <a:gradFill>
            <a:gsLst>
              <a:gs pos="0">
                <a:schemeClr val="accent1"/>
              </a:gs>
              <a:gs pos="100000">
                <a:schemeClr val="accent2"/>
              </a:gs>
            </a:gsLst>
            <a:lin ang="0" scaled="1"/>
          </a:gradFill>
          <a:ln>
            <a:noFill/>
          </a:ln>
          <a:effectLst>
            <a:outerShdw blurRad="139700" dist="254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72" name="Group 71">
            <a:extLst>
              <a:ext uri="{FF2B5EF4-FFF2-40B4-BE49-F238E27FC236}">
                <a16:creationId xmlns="" xmlns:a16="http://schemas.microsoft.com/office/drawing/2014/main" id="{346194B0-32D7-43ED-9353-4B60DF17E15C}"/>
              </a:ext>
            </a:extLst>
          </p:cNvPr>
          <p:cNvGrpSpPr/>
          <p:nvPr/>
        </p:nvGrpSpPr>
        <p:grpSpPr>
          <a:xfrm>
            <a:off x="11382986" y="6368578"/>
            <a:ext cx="498149" cy="125003"/>
            <a:chOff x="11013281" y="6450762"/>
            <a:chExt cx="672285" cy="168699"/>
          </a:xfrm>
          <a:solidFill>
            <a:schemeClr val="bg1"/>
          </a:solidFill>
        </p:grpSpPr>
        <p:sp>
          <p:nvSpPr>
            <p:cNvPr id="73" name="Freeform 78">
              <a:extLst>
                <a:ext uri="{FF2B5EF4-FFF2-40B4-BE49-F238E27FC236}">
                  <a16:creationId xmlns="" xmlns:a16="http://schemas.microsoft.com/office/drawing/2014/main" id="{46FA3CF2-5B06-4FCB-A00A-CA3FF0B61E2B}"/>
                </a:ext>
              </a:extLst>
            </p:cNvPr>
            <p:cNvSpPr>
              <a:spLocks noChangeArrowheads="1"/>
            </p:cNvSpPr>
            <p:nvPr/>
          </p:nvSpPr>
          <p:spPr bwMode="auto">
            <a:xfrm>
              <a:off x="11514784" y="6450762"/>
              <a:ext cx="170782" cy="168699"/>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grpFill/>
            <a:ln>
              <a:noFill/>
            </a:ln>
            <a:effectLst/>
          </p:spPr>
          <p:txBody>
            <a:bodyPr wrap="none" lIns="34290" tIns="17145" rIns="34290" bIns="17145" anchor="ctr"/>
            <a:lstStyle/>
            <a:p>
              <a:endParaRPr lang="en-US" dirty="0"/>
            </a:p>
          </p:txBody>
        </p:sp>
        <p:sp>
          <p:nvSpPr>
            <p:cNvPr id="74" name="Freeform 79">
              <a:extLst>
                <a:ext uri="{FF2B5EF4-FFF2-40B4-BE49-F238E27FC236}">
                  <a16:creationId xmlns="" xmlns:a16="http://schemas.microsoft.com/office/drawing/2014/main" id="{4C32EEF1-9FFE-4AD0-95C3-010F58539940}"/>
                </a:ext>
              </a:extLst>
            </p:cNvPr>
            <p:cNvSpPr>
              <a:spLocks noChangeArrowheads="1"/>
            </p:cNvSpPr>
            <p:nvPr/>
          </p:nvSpPr>
          <p:spPr bwMode="auto">
            <a:xfrm>
              <a:off x="11264553" y="6450762"/>
              <a:ext cx="170782" cy="168699"/>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grpFill/>
            <a:ln>
              <a:noFill/>
            </a:ln>
            <a:effectLst/>
          </p:spPr>
          <p:txBody>
            <a:bodyPr wrap="none" lIns="34290" tIns="17145" rIns="34290" bIns="17145" anchor="ctr"/>
            <a:lstStyle/>
            <a:p>
              <a:endParaRPr lang="en-US" dirty="0"/>
            </a:p>
          </p:txBody>
        </p:sp>
        <p:sp>
          <p:nvSpPr>
            <p:cNvPr id="75" name="Freeform 86">
              <a:extLst>
                <a:ext uri="{FF2B5EF4-FFF2-40B4-BE49-F238E27FC236}">
                  <a16:creationId xmlns="" xmlns:a16="http://schemas.microsoft.com/office/drawing/2014/main" id="{CB814271-4791-4AD9-A708-8797C7967D23}"/>
                </a:ext>
              </a:extLst>
            </p:cNvPr>
            <p:cNvSpPr>
              <a:spLocks noChangeArrowheads="1"/>
            </p:cNvSpPr>
            <p:nvPr/>
          </p:nvSpPr>
          <p:spPr bwMode="auto">
            <a:xfrm>
              <a:off x="11013281" y="6450762"/>
              <a:ext cx="171823" cy="168699"/>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grpFill/>
            <a:ln>
              <a:noFill/>
            </a:ln>
            <a:effectLst/>
          </p:spPr>
          <p:txBody>
            <a:bodyPr wrap="none" lIns="34290" tIns="17145" rIns="34290" bIns="17145" anchor="ctr"/>
            <a:lstStyle/>
            <a:p>
              <a:endParaRPr lang="en-US" dirty="0"/>
            </a:p>
          </p:txBody>
        </p:sp>
      </p:grpSp>
      <p:sp>
        <p:nvSpPr>
          <p:cNvPr id="76" name="TextBox 75">
            <a:extLst>
              <a:ext uri="{FF2B5EF4-FFF2-40B4-BE49-F238E27FC236}">
                <a16:creationId xmlns="" xmlns:a16="http://schemas.microsoft.com/office/drawing/2014/main" id="{3D9E87EC-72A1-442E-A2C9-C8861D403F34}"/>
              </a:ext>
            </a:extLst>
          </p:cNvPr>
          <p:cNvSpPr txBox="1"/>
          <p:nvPr/>
        </p:nvSpPr>
        <p:spPr>
          <a:xfrm>
            <a:off x="9068373" y="6316167"/>
            <a:ext cx="2255743" cy="253916"/>
          </a:xfrm>
          <a:prstGeom prst="rect">
            <a:avLst/>
          </a:prstGeom>
          <a:noFill/>
        </p:spPr>
        <p:txBody>
          <a:bodyPr wrap="square" rtlCol="0">
            <a:spAutoFit/>
          </a:bodyPr>
          <a:lstStyle/>
          <a:p>
            <a:pPr algn="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Global Management Solution.</a:t>
            </a:r>
          </a:p>
        </p:txBody>
      </p:sp>
      <p:grpSp>
        <p:nvGrpSpPr>
          <p:cNvPr id="52" name="Group 51">
            <a:extLst>
              <a:ext uri="{FF2B5EF4-FFF2-40B4-BE49-F238E27FC236}">
                <a16:creationId xmlns="" xmlns:a16="http://schemas.microsoft.com/office/drawing/2014/main" id="{FBEDC213-C3ED-4E48-A360-2F0B379CC52E}"/>
              </a:ext>
            </a:extLst>
          </p:cNvPr>
          <p:cNvGrpSpPr/>
          <p:nvPr/>
        </p:nvGrpSpPr>
        <p:grpSpPr>
          <a:xfrm rot="5400000">
            <a:off x="-1350039" y="0"/>
            <a:ext cx="6858000" cy="6858000"/>
            <a:chOff x="-3281684" y="311783"/>
            <a:chExt cx="6234434" cy="6234434"/>
          </a:xfrm>
        </p:grpSpPr>
        <p:sp>
          <p:nvSpPr>
            <p:cNvPr id="53" name="Oval 52">
              <a:extLst>
                <a:ext uri="{FF2B5EF4-FFF2-40B4-BE49-F238E27FC236}">
                  <a16:creationId xmlns="" xmlns:a16="http://schemas.microsoft.com/office/drawing/2014/main" id="{6EA51B02-2EAB-46B5-8B00-B91673C2039D}"/>
                </a:ext>
              </a:extLst>
            </p:cNvPr>
            <p:cNvSpPr/>
            <p:nvPr/>
          </p:nvSpPr>
          <p:spPr>
            <a:xfrm>
              <a:off x="1536600" y="4497904"/>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 xmlns:a16="http://schemas.microsoft.com/office/drawing/2014/main" id="{96C9E733-D0F1-4E2A-8ACE-C648182ADE47}"/>
                </a:ext>
              </a:extLst>
            </p:cNvPr>
            <p:cNvSpPr/>
            <p:nvPr/>
          </p:nvSpPr>
          <p:spPr>
            <a:xfrm>
              <a:off x="1672329" y="2421971"/>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 xmlns:a16="http://schemas.microsoft.com/office/drawing/2014/main" id="{4BE5ACBF-6A39-4F30-8562-A3C065EEE183}"/>
                </a:ext>
              </a:extLst>
            </p:cNvPr>
            <p:cNvSpPr/>
            <p:nvPr/>
          </p:nvSpPr>
          <p:spPr>
            <a:xfrm>
              <a:off x="-2889106" y="704361"/>
              <a:ext cx="5449278" cy="5449278"/>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 xmlns:a16="http://schemas.microsoft.com/office/drawing/2014/main" id="{EA5FBD18-5550-4C51-BC40-CA76526A1484}"/>
                </a:ext>
              </a:extLst>
            </p:cNvPr>
            <p:cNvSpPr/>
            <p:nvPr/>
          </p:nvSpPr>
          <p:spPr>
            <a:xfrm>
              <a:off x="-3281684" y="311783"/>
              <a:ext cx="6234434" cy="6234434"/>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 xmlns:a16="http://schemas.microsoft.com/office/drawing/2014/main" id="{39804011-8F50-4258-B501-E648FC24D3D1}"/>
                </a:ext>
              </a:extLst>
            </p:cNvPr>
            <p:cNvSpPr/>
            <p:nvPr/>
          </p:nvSpPr>
          <p:spPr>
            <a:xfrm>
              <a:off x="-2309097" y="1284370"/>
              <a:ext cx="4289259" cy="4289259"/>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 xmlns:a16="http://schemas.microsoft.com/office/drawing/2014/main" id="{DCD3E133-33BD-4B26-81D5-FFE7A450EBF9}"/>
                </a:ext>
              </a:extLst>
            </p:cNvPr>
            <p:cNvSpPr/>
            <p:nvPr/>
          </p:nvSpPr>
          <p:spPr>
            <a:xfrm>
              <a:off x="-1784708" y="1808759"/>
              <a:ext cx="3240481" cy="3240481"/>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 xmlns:a16="http://schemas.microsoft.com/office/drawing/2014/main" id="{B9C971B8-E52C-48B6-82D5-F22BA611F60E}"/>
                </a:ext>
              </a:extLst>
            </p:cNvPr>
            <p:cNvSpPr/>
            <p:nvPr/>
          </p:nvSpPr>
          <p:spPr>
            <a:xfrm>
              <a:off x="1774941" y="1518036"/>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 xmlns:a16="http://schemas.microsoft.com/office/drawing/2014/main" id="{94A5BBB5-83B2-4062-A772-F846659CA92D}"/>
                </a:ext>
              </a:extLst>
            </p:cNvPr>
            <p:cNvSpPr/>
            <p:nvPr/>
          </p:nvSpPr>
          <p:spPr>
            <a:xfrm>
              <a:off x="-2970318" y="2972449"/>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 xmlns:a16="http://schemas.microsoft.com/office/drawing/2014/main" id="{ED8B3F5F-D6C9-4140-AA00-E31B595C215C}"/>
                </a:ext>
              </a:extLst>
            </p:cNvPr>
            <p:cNvSpPr/>
            <p:nvPr/>
          </p:nvSpPr>
          <p:spPr>
            <a:xfrm>
              <a:off x="-2154023" y="231461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 xmlns:a16="http://schemas.microsoft.com/office/drawing/2014/main" id="{4B721E65-E297-4EEF-B6E6-6AD74E03EF90}"/>
                </a:ext>
              </a:extLst>
            </p:cNvPr>
            <p:cNvSpPr/>
            <p:nvPr/>
          </p:nvSpPr>
          <p:spPr>
            <a:xfrm>
              <a:off x="-2647629" y="472149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 xmlns:a16="http://schemas.microsoft.com/office/drawing/2014/main" id="{57CECAE9-7D48-4E9D-9815-03F55EBAFFE2}"/>
                </a:ext>
              </a:extLst>
            </p:cNvPr>
            <p:cNvSpPr/>
            <p:nvPr/>
          </p:nvSpPr>
          <p:spPr>
            <a:xfrm>
              <a:off x="-656338" y="4895578"/>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 xmlns:a16="http://schemas.microsoft.com/office/drawing/2014/main" id="{5485041D-6E10-4466-8346-68EE3D5F39DF}"/>
              </a:ext>
            </a:extLst>
          </p:cNvPr>
          <p:cNvGrpSpPr/>
          <p:nvPr/>
        </p:nvGrpSpPr>
        <p:grpSpPr>
          <a:xfrm>
            <a:off x="7305819" y="4812346"/>
            <a:ext cx="4133850" cy="954108"/>
            <a:chOff x="7305819" y="4412956"/>
            <a:chExt cx="4133850" cy="954108"/>
          </a:xfrm>
        </p:grpSpPr>
        <p:sp>
          <p:nvSpPr>
            <p:cNvPr id="59" name="TextBox 58">
              <a:extLst>
                <a:ext uri="{FF2B5EF4-FFF2-40B4-BE49-F238E27FC236}">
                  <a16:creationId xmlns="" xmlns:a16="http://schemas.microsoft.com/office/drawing/2014/main" id="{BA17AE5E-32D9-42F5-AE4F-D72913A5904C}"/>
                </a:ext>
              </a:extLst>
            </p:cNvPr>
            <p:cNvSpPr txBox="1"/>
            <p:nvPr/>
          </p:nvSpPr>
          <p:spPr>
            <a:xfrm>
              <a:off x="7305819" y="4720733"/>
              <a:ext cx="4133850" cy="646331"/>
            </a:xfrm>
            <a:prstGeom prst="rect">
              <a:avLst/>
            </a:prstGeom>
            <a:noFill/>
          </p:spPr>
          <p:txBody>
            <a:bodyPr wrap="square" rtlCol="0">
              <a:spAutoFit/>
            </a:bodyPr>
            <a:lstStyle/>
            <a:p>
              <a:r>
                <a:rPr lang="en-US" sz="1200" dirty="0">
                  <a:solidFill>
                    <a:schemeClr val="bg1"/>
                  </a:solidFill>
                  <a:latin typeface="Montserrat" panose="00000500000000000000" pitchFamily="50" charset="0"/>
                  <a:cs typeface="Catamaran Bold" panose="00000800000000000000" pitchFamily="2" charset="0"/>
                </a:rPr>
                <a:t>Apart from this, we will also provide a </a:t>
              </a:r>
              <a:r>
                <a:rPr lang="en-US" sz="1200" b="1" dirty="0">
                  <a:solidFill>
                    <a:schemeClr val="bg1"/>
                  </a:solidFill>
                  <a:latin typeface="Montserrat" panose="00000500000000000000" pitchFamily="50" charset="0"/>
                  <a:cs typeface="Catamaran Bold" panose="00000800000000000000" pitchFamily="2" charset="0"/>
                </a:rPr>
                <a:t>Research</a:t>
              </a:r>
            </a:p>
            <a:p>
              <a:r>
                <a:rPr lang="en-US" sz="1200" b="1" dirty="0">
                  <a:solidFill>
                    <a:schemeClr val="bg1"/>
                  </a:solidFill>
                  <a:latin typeface="Montserrat" panose="00000500000000000000" pitchFamily="50" charset="0"/>
                  <a:cs typeface="Catamaran Bold" panose="00000800000000000000" pitchFamily="2" charset="0"/>
                </a:rPr>
                <a:t>report </a:t>
              </a:r>
              <a:r>
                <a:rPr lang="en-US" sz="1200" dirty="0">
                  <a:solidFill>
                    <a:schemeClr val="bg1"/>
                  </a:solidFill>
                  <a:latin typeface="Montserrat" panose="00000500000000000000" pitchFamily="50" charset="0"/>
                  <a:cs typeface="Catamaran Bold" panose="00000800000000000000" pitchFamily="2" charset="0"/>
                </a:rPr>
                <a:t>on current threat in cyber space in that state.</a:t>
              </a:r>
            </a:p>
          </p:txBody>
        </p:sp>
        <p:sp>
          <p:nvSpPr>
            <p:cNvPr id="68" name="TextBox 67">
              <a:extLst>
                <a:ext uri="{FF2B5EF4-FFF2-40B4-BE49-F238E27FC236}">
                  <a16:creationId xmlns="" xmlns:a16="http://schemas.microsoft.com/office/drawing/2014/main" id="{A686C1C7-509A-4427-BBCF-FCE57D28A43B}"/>
                </a:ext>
              </a:extLst>
            </p:cNvPr>
            <p:cNvSpPr txBox="1"/>
            <p:nvPr/>
          </p:nvSpPr>
          <p:spPr>
            <a:xfrm>
              <a:off x="7305819" y="4412956"/>
              <a:ext cx="2975929" cy="338554"/>
            </a:xfrm>
            <a:prstGeom prst="rect">
              <a:avLst/>
            </a:prstGeom>
            <a:noFill/>
          </p:spPr>
          <p:txBody>
            <a:bodyPr wrap="square" rtlCol="0">
              <a:spAutoFit/>
            </a:bodyPr>
            <a:lstStyle/>
            <a:p>
              <a:r>
                <a:rPr lang="en-US" sz="1600" dirty="0" smtClean="0">
                  <a:solidFill>
                    <a:schemeClr val="bg1"/>
                  </a:solidFill>
                  <a:latin typeface="Montserrat" panose="00000500000000000000" pitchFamily="50" charset="0"/>
                  <a:ea typeface="Open Sans" panose="020B0606030504020204" pitchFamily="34" charset="0"/>
                  <a:cs typeface="Open Sans" panose="020B0606030504020204" pitchFamily="34" charset="0"/>
                </a:rPr>
                <a:t>Research &amp; Report</a:t>
              </a:r>
              <a:endParaRPr lang="en-US" sz="1600" dirty="0">
                <a:solidFill>
                  <a:schemeClr val="bg1"/>
                </a:solidFill>
                <a:latin typeface="Montserrat" panose="00000500000000000000" pitchFamily="50" charset="0"/>
                <a:ea typeface="Open Sans" panose="020B0606030504020204" pitchFamily="34" charset="0"/>
                <a:cs typeface="Open Sans" panose="020B0606030504020204" pitchFamily="34" charset="0"/>
              </a:endParaRPr>
            </a:p>
          </p:txBody>
        </p:sp>
      </p:grpSp>
      <p:sp>
        <p:nvSpPr>
          <p:cNvPr id="69" name="TextBox 68">
            <a:extLst>
              <a:ext uri="{FF2B5EF4-FFF2-40B4-BE49-F238E27FC236}">
                <a16:creationId xmlns="" xmlns:a16="http://schemas.microsoft.com/office/drawing/2014/main" id="{1EA6A720-E36B-4057-82F9-5AA31853376C}"/>
              </a:ext>
            </a:extLst>
          </p:cNvPr>
          <p:cNvSpPr txBox="1"/>
          <p:nvPr/>
        </p:nvSpPr>
        <p:spPr>
          <a:xfrm>
            <a:off x="6576669" y="4688521"/>
            <a:ext cx="772500" cy="584775"/>
          </a:xfrm>
          <a:prstGeom prst="rect">
            <a:avLst/>
          </a:prstGeom>
          <a:noFill/>
        </p:spPr>
        <p:txBody>
          <a:bodyPr wrap="square" rtlCol="0">
            <a:spAutoFit/>
          </a:bodyPr>
          <a:lstStyle/>
          <a:p>
            <a:r>
              <a:rPr lang="en-US" sz="3200" b="1" dirty="0" smtClean="0">
                <a:solidFill>
                  <a:schemeClr val="bg1"/>
                </a:solidFill>
                <a:latin typeface="Montserrat" panose="00000500000000000000" pitchFamily="50" charset="0"/>
                <a:ea typeface="Open Sans" panose="020B0606030504020204" pitchFamily="34" charset="0"/>
                <a:cs typeface="Open Sans" panose="020B0606030504020204" pitchFamily="34" charset="0"/>
              </a:rPr>
              <a:t>04</a:t>
            </a:r>
            <a:endParaRPr lang="en-US" sz="3200" b="1" dirty="0">
              <a:solidFill>
                <a:schemeClr val="bg1"/>
              </a:solidFill>
              <a:latin typeface="Montserrat" panose="00000500000000000000" pitchFamily="50" charset="0"/>
              <a:ea typeface="Open Sans" panose="020B0606030504020204" pitchFamily="34" charset="0"/>
              <a:cs typeface="Open Sans" panose="020B0606030504020204" pitchFamily="34" charset="0"/>
            </a:endParaRPr>
          </a:p>
        </p:txBody>
      </p:sp>
      <p:cxnSp>
        <p:nvCxnSpPr>
          <p:cNvPr id="70" name="Straight Connector 69">
            <a:extLst>
              <a:ext uri="{FF2B5EF4-FFF2-40B4-BE49-F238E27FC236}">
                <a16:creationId xmlns="" xmlns:a16="http://schemas.microsoft.com/office/drawing/2014/main" id="{AEF9CE93-CAF3-436C-93E9-477E2C6049F3}"/>
              </a:ext>
            </a:extLst>
          </p:cNvPr>
          <p:cNvCxnSpPr/>
          <p:nvPr/>
        </p:nvCxnSpPr>
        <p:spPr>
          <a:xfrm>
            <a:off x="7305819" y="4591050"/>
            <a:ext cx="4063650" cy="0"/>
          </a:xfrm>
          <a:prstGeom prst="line">
            <a:avLst/>
          </a:prstGeom>
          <a:ln w="12700">
            <a:solidFill>
              <a:schemeClr val="bg1">
                <a:lumMod val="85000"/>
                <a:alpha val="5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 xmlns:a16="http://schemas.microsoft.com/office/drawing/2014/main" id="{9692DCBA-1293-40C6-9703-6C7682E47C7F}"/>
              </a:ext>
            </a:extLst>
          </p:cNvPr>
          <p:cNvSpPr txBox="1"/>
          <p:nvPr/>
        </p:nvSpPr>
        <p:spPr>
          <a:xfrm>
            <a:off x="7370571" y="730698"/>
            <a:ext cx="4133850" cy="293607"/>
          </a:xfrm>
          <a:prstGeom prst="rect">
            <a:avLst/>
          </a:prstGeom>
          <a:noFill/>
        </p:spPr>
        <p:txBody>
          <a:bodyPr wrap="square" rtlCol="0">
            <a:spAutoFit/>
          </a:bodyPr>
          <a:lstStyle/>
          <a:p>
            <a:pPr marL="171450" indent="-171450">
              <a:lnSpc>
                <a:spcPct val="120000"/>
              </a:lnSpc>
              <a:buFont typeface="Arial" pitchFamily="34" charset="0"/>
              <a:buChar char="•"/>
            </a:pPr>
            <a:r>
              <a:rPr lang="en-US" sz="1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3 Months</a:t>
            </a:r>
            <a:endPar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1179277" y="1821357"/>
            <a:ext cx="3135548" cy="5493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C833FFE0-D94D-476C-8726-DF0F2042034F}"/>
              </a:ext>
            </a:extLst>
          </p:cNvPr>
          <p:cNvSpPr txBox="1"/>
          <p:nvPr/>
        </p:nvSpPr>
        <p:spPr>
          <a:xfrm>
            <a:off x="1211934" y="1785702"/>
            <a:ext cx="4775087" cy="1200329"/>
          </a:xfrm>
          <a:prstGeom prst="rect">
            <a:avLst/>
          </a:prstGeom>
          <a:noFill/>
        </p:spPr>
        <p:txBody>
          <a:bodyPr wrap="square" rtlCol="0">
            <a:spAutoFit/>
          </a:bodyPr>
          <a:lstStyle/>
          <a:p>
            <a:r>
              <a:rPr lang="en-US" sz="3600" b="1" dirty="0">
                <a:solidFill>
                  <a:srgbClr val="0F0BFE"/>
                </a:solidFill>
                <a:latin typeface="Montserrat" panose="00000500000000000000" pitchFamily="50" charset="0"/>
                <a:ea typeface="Open Sans" panose="020B0606030504020204" pitchFamily="34" charset="0"/>
                <a:cs typeface="Open Sans" panose="020B0606030504020204" pitchFamily="34" charset="0"/>
              </a:rPr>
              <a:t>Conductive</a:t>
            </a:r>
          </a:p>
          <a:p>
            <a:r>
              <a:rPr lang="en-US" sz="3600" dirty="0">
                <a:solidFill>
                  <a:schemeClr val="bg1"/>
                </a:solidFill>
                <a:latin typeface="Montserrat" panose="00000500000000000000" pitchFamily="50" charset="0"/>
                <a:ea typeface="Open Sans" panose="020B0606030504020204" pitchFamily="34" charset="0"/>
                <a:cs typeface="Open Sans" panose="020B0606030504020204" pitchFamily="34" charset="0"/>
              </a:rPr>
              <a:t>Points-</a:t>
            </a:r>
          </a:p>
        </p:txBody>
      </p:sp>
      <p:sp>
        <p:nvSpPr>
          <p:cNvPr id="10" name="Round Single Corner Rectangle 9"/>
          <p:cNvSpPr/>
          <p:nvPr/>
        </p:nvSpPr>
        <p:spPr>
          <a:xfrm>
            <a:off x="0" y="3154824"/>
            <a:ext cx="5857875" cy="3703176"/>
          </a:xfrm>
          <a:prstGeom prst="round1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3868131"/>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childTnLst>
                                </p:cTn>
                              </p:par>
                              <p:par>
                                <p:cTn id="8" presetID="26" presetClass="emph" presetSubtype="0" fill="hold" nodeType="withEffect">
                                  <p:stCondLst>
                                    <p:cond delay="0"/>
                                  </p:stCondLst>
                                  <p:childTnLst>
                                    <p:animEffect transition="out" filter="fade">
                                      <p:cBhvr>
                                        <p:cTn id="9" dur="2000" tmFilter="0, 0; .2, .5; .8, .5; 1, 0"/>
                                        <p:tgtEl>
                                          <p:spTgt spid="52"/>
                                        </p:tgtEl>
                                      </p:cBhvr>
                                    </p:animEffect>
                                    <p:animScale>
                                      <p:cBhvr>
                                        <p:cTn id="10" dur="1000" autoRev="1" fill="hold"/>
                                        <p:tgtEl>
                                          <p:spTgt spid="52"/>
                                        </p:tgtEl>
                                      </p:cBhvr>
                                      <p:by x="105000" y="105000"/>
                                    </p:animScale>
                                  </p:childTnLst>
                                </p:cTn>
                              </p:par>
                              <p:par>
                                <p:cTn id="11" presetID="2" presetClass="entr" presetSubtype="8" decel="100000" fill="hold" grpId="0" nodeType="withEffect">
                                  <p:stCondLst>
                                    <p:cond delay="25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0-#ppt_w/2"/>
                                          </p:val>
                                        </p:tav>
                                        <p:tav tm="100000">
                                          <p:val>
                                            <p:strVal val="#ppt_x"/>
                                          </p:val>
                                        </p:tav>
                                      </p:tavLst>
                                    </p:anim>
                                    <p:anim calcmode="lin" valueType="num">
                                      <p:cBhvr additive="base">
                                        <p:cTn id="14" dur="75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100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1+#ppt_w/2"/>
                                          </p:val>
                                        </p:tav>
                                        <p:tav tm="100000">
                                          <p:val>
                                            <p:strVal val="#ppt_x"/>
                                          </p:val>
                                        </p:tav>
                                      </p:tavLst>
                                    </p:anim>
                                    <p:anim calcmode="lin" valueType="num">
                                      <p:cBhvr additive="base">
                                        <p:cTn id="18" dur="500" fill="hold"/>
                                        <p:tgtEl>
                                          <p:spTgt spid="27"/>
                                        </p:tgtEl>
                                        <p:attrNameLst>
                                          <p:attrName>ppt_y</p:attrName>
                                        </p:attrNameLst>
                                      </p:cBhvr>
                                      <p:tavLst>
                                        <p:tav tm="0">
                                          <p:val>
                                            <p:strVal val="#ppt_y"/>
                                          </p:val>
                                        </p:tav>
                                        <p:tav tm="100000">
                                          <p:val>
                                            <p:strVal val="#ppt_y"/>
                                          </p:val>
                                        </p:tav>
                                      </p:tavLst>
                                    </p:anim>
                                  </p:childTnLst>
                                </p:cTn>
                              </p:par>
                              <p:par>
                                <p:cTn id="19" presetID="22" presetClass="entr" presetSubtype="8" fill="hold" nodeType="withEffect">
                                  <p:stCondLst>
                                    <p:cond delay="1500"/>
                                  </p:stCondLst>
                                  <p:childTnLst>
                                    <p:set>
                                      <p:cBhvr>
                                        <p:cTn id="20" dur="1" fill="hold">
                                          <p:stCondLst>
                                            <p:cond delay="0"/>
                                          </p:stCondLst>
                                        </p:cTn>
                                        <p:tgtEl>
                                          <p:spTgt spid="55"/>
                                        </p:tgtEl>
                                        <p:attrNameLst>
                                          <p:attrName>style.visibility</p:attrName>
                                        </p:attrNameLst>
                                      </p:cBhvr>
                                      <p:to>
                                        <p:strVal val="visible"/>
                                      </p:to>
                                    </p:set>
                                    <p:animEffect transition="in" filter="wipe(left)">
                                      <p:cBhvr>
                                        <p:cTn id="21" dur="500"/>
                                        <p:tgtEl>
                                          <p:spTgt spid="55"/>
                                        </p:tgtEl>
                                      </p:cBhvr>
                                    </p:animEffect>
                                  </p:childTnLst>
                                </p:cTn>
                              </p:par>
                              <p:par>
                                <p:cTn id="22" presetID="2" presetClass="entr" presetSubtype="2" fill="hold" grpId="0" nodeType="withEffect">
                                  <p:stCondLst>
                                    <p:cond delay="175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1+#ppt_w/2"/>
                                          </p:val>
                                        </p:tav>
                                        <p:tav tm="100000">
                                          <p:val>
                                            <p:strVal val="#ppt_x"/>
                                          </p:val>
                                        </p:tav>
                                      </p:tavLst>
                                    </p:anim>
                                    <p:anim calcmode="lin" valueType="num">
                                      <p:cBhvr additive="base">
                                        <p:cTn id="25" dur="500" fill="hold"/>
                                        <p:tgtEl>
                                          <p:spTgt spid="30"/>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200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1+#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par>
                                <p:cTn id="30" presetID="22" presetClass="entr" presetSubtype="8" fill="hold" nodeType="withEffect">
                                  <p:stCondLst>
                                    <p:cond delay="2250"/>
                                  </p:stCondLst>
                                  <p:childTnLst>
                                    <p:set>
                                      <p:cBhvr>
                                        <p:cTn id="31" dur="1" fill="hold">
                                          <p:stCondLst>
                                            <p:cond delay="0"/>
                                          </p:stCondLst>
                                        </p:cTn>
                                        <p:tgtEl>
                                          <p:spTgt spid="56"/>
                                        </p:tgtEl>
                                        <p:attrNameLst>
                                          <p:attrName>style.visibility</p:attrName>
                                        </p:attrNameLst>
                                      </p:cBhvr>
                                      <p:to>
                                        <p:strVal val="visible"/>
                                      </p:to>
                                    </p:set>
                                    <p:animEffect transition="in" filter="wipe(left)">
                                      <p:cBhvr>
                                        <p:cTn id="32" dur="500"/>
                                        <p:tgtEl>
                                          <p:spTgt spid="56"/>
                                        </p:tgtEl>
                                      </p:cBhvr>
                                    </p:animEffect>
                                  </p:childTnLst>
                                </p:cTn>
                              </p:par>
                              <p:par>
                                <p:cTn id="33" presetID="2" presetClass="entr" presetSubtype="2" fill="hold" grpId="0" nodeType="withEffect">
                                  <p:stCondLst>
                                    <p:cond delay="250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1+#ppt_w/2"/>
                                          </p:val>
                                        </p:tav>
                                        <p:tav tm="100000">
                                          <p:val>
                                            <p:strVal val="#ppt_x"/>
                                          </p:val>
                                        </p:tav>
                                      </p:tavLst>
                                    </p:anim>
                                    <p:anim calcmode="lin" valueType="num">
                                      <p:cBhvr additive="base">
                                        <p:cTn id="36" dur="500" fill="hold"/>
                                        <p:tgtEl>
                                          <p:spTgt spid="33"/>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275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1+#ppt_w/2"/>
                                          </p:val>
                                        </p:tav>
                                        <p:tav tm="100000">
                                          <p:val>
                                            <p:strVal val="#ppt_x"/>
                                          </p:val>
                                        </p:tav>
                                      </p:tavLst>
                                    </p:anim>
                                    <p:anim calcmode="lin" valueType="num">
                                      <p:cBhvr additive="base">
                                        <p:cTn id="40" dur="500" fill="hold"/>
                                        <p:tgtEl>
                                          <p:spTgt spid="5"/>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2500"/>
                                  </p:stCondLst>
                                  <p:childTnLst>
                                    <p:set>
                                      <p:cBhvr>
                                        <p:cTn id="42" dur="1" fill="hold">
                                          <p:stCondLst>
                                            <p:cond delay="0"/>
                                          </p:stCondLst>
                                        </p:cTn>
                                        <p:tgtEl>
                                          <p:spTgt spid="69"/>
                                        </p:tgtEl>
                                        <p:attrNameLst>
                                          <p:attrName>style.visibility</p:attrName>
                                        </p:attrNameLst>
                                      </p:cBhvr>
                                      <p:to>
                                        <p:strVal val="visible"/>
                                      </p:to>
                                    </p:set>
                                    <p:anim calcmode="lin" valueType="num">
                                      <p:cBhvr additive="base">
                                        <p:cTn id="43" dur="500" fill="hold"/>
                                        <p:tgtEl>
                                          <p:spTgt spid="69"/>
                                        </p:tgtEl>
                                        <p:attrNameLst>
                                          <p:attrName>ppt_x</p:attrName>
                                        </p:attrNameLst>
                                      </p:cBhvr>
                                      <p:tavLst>
                                        <p:tav tm="0">
                                          <p:val>
                                            <p:strVal val="1+#ppt_w/2"/>
                                          </p:val>
                                        </p:tav>
                                        <p:tav tm="100000">
                                          <p:val>
                                            <p:strVal val="#ppt_x"/>
                                          </p:val>
                                        </p:tav>
                                      </p:tavLst>
                                    </p:anim>
                                    <p:anim calcmode="lin" valueType="num">
                                      <p:cBhvr additive="base">
                                        <p:cTn id="44" dur="500" fill="hold"/>
                                        <p:tgtEl>
                                          <p:spTgt spid="69"/>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275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500" fill="hold"/>
                                        <p:tgtEl>
                                          <p:spTgt spid="49"/>
                                        </p:tgtEl>
                                        <p:attrNameLst>
                                          <p:attrName>ppt_x</p:attrName>
                                        </p:attrNameLst>
                                      </p:cBhvr>
                                      <p:tavLst>
                                        <p:tav tm="0">
                                          <p:val>
                                            <p:strVal val="1+#ppt_w/2"/>
                                          </p:val>
                                        </p:tav>
                                        <p:tav tm="100000">
                                          <p:val>
                                            <p:strVal val="#ppt_x"/>
                                          </p:val>
                                        </p:tav>
                                      </p:tavLst>
                                    </p:anim>
                                    <p:anim calcmode="lin" valueType="num">
                                      <p:cBhvr additive="base">
                                        <p:cTn id="48" dur="500" fill="hold"/>
                                        <p:tgtEl>
                                          <p:spTgt spid="49"/>
                                        </p:tgtEl>
                                        <p:attrNameLst>
                                          <p:attrName>ppt_y</p:attrName>
                                        </p:attrNameLst>
                                      </p:cBhvr>
                                      <p:tavLst>
                                        <p:tav tm="0">
                                          <p:val>
                                            <p:strVal val="#ppt_y"/>
                                          </p:val>
                                        </p:tav>
                                        <p:tav tm="100000">
                                          <p:val>
                                            <p:strVal val="#ppt_y"/>
                                          </p:val>
                                        </p:tav>
                                      </p:tavLst>
                                    </p:anim>
                                  </p:childTnLst>
                                </p:cTn>
                              </p:par>
                              <p:par>
                                <p:cTn id="49" presetID="22" presetClass="entr" presetSubtype="8" fill="hold" nodeType="withEffect">
                                  <p:stCondLst>
                                    <p:cond delay="2250"/>
                                  </p:stCondLst>
                                  <p:childTnLst>
                                    <p:set>
                                      <p:cBhvr>
                                        <p:cTn id="50" dur="1" fill="hold">
                                          <p:stCondLst>
                                            <p:cond delay="0"/>
                                          </p:stCondLst>
                                        </p:cTn>
                                        <p:tgtEl>
                                          <p:spTgt spid="70"/>
                                        </p:tgtEl>
                                        <p:attrNameLst>
                                          <p:attrName>style.visibility</p:attrName>
                                        </p:attrNameLst>
                                      </p:cBhvr>
                                      <p:to>
                                        <p:strVal val="visible"/>
                                      </p:to>
                                    </p:set>
                                    <p:animEffect transition="in" filter="wipe(left)">
                                      <p:cBhvr>
                                        <p:cTn id="51" dur="500"/>
                                        <p:tgtEl>
                                          <p:spTgt spid="7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down)">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3" grpId="0"/>
      <p:bldP spid="69" grpId="0"/>
      <p:bldP spid="8"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9F4D48F-250C-4C14-8D00-326ABA6076FD}"/>
              </a:ext>
            </a:extLst>
          </p:cNvPr>
          <p:cNvSpPr txBox="1"/>
          <p:nvPr/>
        </p:nvSpPr>
        <p:spPr>
          <a:xfrm>
            <a:off x="2434473" y="472867"/>
            <a:ext cx="7286172" cy="663451"/>
          </a:xfrm>
          <a:prstGeom prst="rect">
            <a:avLst/>
          </a:prstGeom>
          <a:noFill/>
        </p:spPr>
        <p:txBody>
          <a:bodyPr wrap="square" rtlCol="0">
            <a:spAutoFit/>
          </a:bodyPr>
          <a:lstStyle/>
          <a:p>
            <a:pPr algn="ctr">
              <a:lnSpc>
                <a:spcPct val="110000"/>
              </a:lnSpc>
            </a:pPr>
            <a:r>
              <a:rPr lang="en-US" sz="3600" dirty="0">
                <a:solidFill>
                  <a:schemeClr val="bg1">
                    <a:lumMod val="50000"/>
                  </a:schemeClr>
                </a:solidFill>
                <a:latin typeface="Montserrat" panose="00000500000000000000" pitchFamily="50" charset="0"/>
                <a:ea typeface="Open Sans" panose="020B0606030504020204" pitchFamily="34" charset="0"/>
                <a:cs typeface="Open Sans" panose="020B0606030504020204" pitchFamily="34" charset="0"/>
              </a:rPr>
              <a:t>Strategy and Implementation</a:t>
            </a:r>
          </a:p>
        </p:txBody>
      </p:sp>
      <p:sp>
        <p:nvSpPr>
          <p:cNvPr id="335" name="TextBox 334">
            <a:extLst>
              <a:ext uri="{FF2B5EF4-FFF2-40B4-BE49-F238E27FC236}">
                <a16:creationId xmlns="" xmlns:a16="http://schemas.microsoft.com/office/drawing/2014/main" id="{B5E03B79-358B-47FC-9F78-499D4E19E47C}"/>
              </a:ext>
            </a:extLst>
          </p:cNvPr>
          <p:cNvSpPr txBox="1"/>
          <p:nvPr/>
        </p:nvSpPr>
        <p:spPr>
          <a:xfrm>
            <a:off x="4819337" y="4849072"/>
            <a:ext cx="3049582" cy="954107"/>
          </a:xfrm>
          <a:prstGeom prst="rect">
            <a:avLst/>
          </a:prstGeom>
          <a:noFill/>
        </p:spPr>
        <p:txBody>
          <a:bodyPr wrap="square" rtlCol="0">
            <a:spAutoFit/>
          </a:bodyPr>
          <a:lstStyle/>
          <a:p>
            <a:pPr algn="ctr"/>
            <a:r>
              <a:rPr lang="en-US" sz="1400" dirty="0">
                <a:solidFill>
                  <a:schemeClr val="accent1"/>
                </a:solidFill>
                <a:latin typeface="Montserrat" panose="00000500000000000000" pitchFamily="50" charset="0"/>
                <a:ea typeface="Open Sans" panose="020B0606030504020204" pitchFamily="34" charset="0"/>
                <a:cs typeface="Open Sans" panose="020B0606030504020204" pitchFamily="34" charset="0"/>
              </a:rPr>
              <a:t>Awareness Campaign for</a:t>
            </a:r>
          </a:p>
          <a:p>
            <a:pPr algn="ctr"/>
            <a:r>
              <a:rPr lang="en-US" sz="1400" dirty="0">
                <a:solidFill>
                  <a:schemeClr val="accent1"/>
                </a:solidFill>
                <a:latin typeface="Montserrat" panose="00000500000000000000" pitchFamily="50" charset="0"/>
                <a:ea typeface="Open Sans" panose="020B0606030504020204" pitchFamily="34" charset="0"/>
                <a:cs typeface="Open Sans" panose="020B0606030504020204" pitchFamily="34" charset="0"/>
              </a:rPr>
              <a:t>different sections and cells of</a:t>
            </a:r>
          </a:p>
          <a:p>
            <a:pPr algn="ctr"/>
            <a:r>
              <a:rPr lang="en-US" sz="1400" dirty="0">
                <a:solidFill>
                  <a:schemeClr val="accent1"/>
                </a:solidFill>
                <a:latin typeface="Montserrat" panose="00000500000000000000" pitchFamily="50" charset="0"/>
                <a:ea typeface="Open Sans" panose="020B0606030504020204" pitchFamily="34" charset="0"/>
                <a:cs typeface="Open Sans" panose="020B0606030504020204" pitchFamily="34" charset="0"/>
              </a:rPr>
              <a:t>Police Departments in the state.</a:t>
            </a:r>
          </a:p>
        </p:txBody>
      </p:sp>
      <p:sp>
        <p:nvSpPr>
          <p:cNvPr id="346" name="TextBox 345">
            <a:extLst>
              <a:ext uri="{FF2B5EF4-FFF2-40B4-BE49-F238E27FC236}">
                <a16:creationId xmlns="" xmlns:a16="http://schemas.microsoft.com/office/drawing/2014/main" id="{94C407DA-11E7-4802-B3DE-033179E8508C}"/>
              </a:ext>
            </a:extLst>
          </p:cNvPr>
          <p:cNvSpPr txBox="1"/>
          <p:nvPr/>
        </p:nvSpPr>
        <p:spPr>
          <a:xfrm>
            <a:off x="8651163" y="4849071"/>
            <a:ext cx="3295649" cy="1169551"/>
          </a:xfrm>
          <a:prstGeom prst="rect">
            <a:avLst/>
          </a:prstGeom>
          <a:noFill/>
        </p:spPr>
        <p:txBody>
          <a:bodyPr wrap="square" rtlCol="0">
            <a:spAutoFit/>
          </a:bodyPr>
          <a:lstStyle/>
          <a:p>
            <a:pPr algn="ctr"/>
            <a:r>
              <a:rPr lang="en-US" sz="1400" dirty="0">
                <a:solidFill>
                  <a:schemeClr val="accent1"/>
                </a:solidFill>
                <a:latin typeface="Montserrat" panose="00000500000000000000" pitchFamily="50" charset="0"/>
                <a:ea typeface="Open Sans" panose="020B0606030504020204" pitchFamily="34" charset="0"/>
                <a:cs typeface="Open Sans" panose="020B0606030504020204" pitchFamily="34" charset="0"/>
              </a:rPr>
              <a:t>Using state-or-art tools and</a:t>
            </a:r>
          </a:p>
          <a:p>
            <a:pPr algn="ctr"/>
            <a:r>
              <a:rPr lang="en-US" sz="1400" dirty="0">
                <a:solidFill>
                  <a:schemeClr val="accent1"/>
                </a:solidFill>
                <a:latin typeface="Montserrat" panose="00000500000000000000" pitchFamily="50" charset="0"/>
                <a:ea typeface="Open Sans" panose="020B0606030504020204" pitchFamily="34" charset="0"/>
                <a:cs typeface="Open Sans" panose="020B0606030504020204" pitchFamily="34" charset="0"/>
              </a:rPr>
              <a:t>resources to showcase the</a:t>
            </a:r>
          </a:p>
          <a:p>
            <a:pPr algn="ctr"/>
            <a:r>
              <a:rPr lang="en-US" sz="1400" dirty="0">
                <a:solidFill>
                  <a:schemeClr val="accent1"/>
                </a:solidFill>
                <a:latin typeface="Montserrat" panose="00000500000000000000" pitchFamily="50" charset="0"/>
                <a:ea typeface="Open Sans" panose="020B0606030504020204" pitchFamily="34" charset="0"/>
                <a:cs typeface="Open Sans" panose="020B0606030504020204" pitchFamily="34" charset="0"/>
              </a:rPr>
              <a:t>current cyber technology</a:t>
            </a:r>
          </a:p>
          <a:p>
            <a:pPr algn="ctr"/>
            <a:r>
              <a:rPr lang="en-US" sz="1400" dirty="0">
                <a:solidFill>
                  <a:schemeClr val="accent1"/>
                </a:solidFill>
                <a:latin typeface="Montserrat" panose="00000500000000000000" pitchFamily="50" charset="0"/>
                <a:ea typeface="Open Sans" panose="020B0606030504020204" pitchFamily="34" charset="0"/>
                <a:cs typeface="Open Sans" panose="020B0606030504020204" pitchFamily="34" charset="0"/>
              </a:rPr>
              <a:t>and teaching out citizens on</a:t>
            </a:r>
          </a:p>
          <a:p>
            <a:pPr algn="ctr"/>
            <a:r>
              <a:rPr lang="en-US" sz="1400" dirty="0">
                <a:solidFill>
                  <a:schemeClr val="accent1"/>
                </a:solidFill>
                <a:latin typeface="Montserrat" panose="00000500000000000000" pitchFamily="50" charset="0"/>
                <a:ea typeface="Open Sans" panose="020B0606030504020204" pitchFamily="34" charset="0"/>
                <a:cs typeface="Open Sans" panose="020B0606030504020204" pitchFamily="34" charset="0"/>
              </a:rPr>
              <a:t>Cyber Hygiene Practices.</a:t>
            </a:r>
          </a:p>
        </p:txBody>
      </p:sp>
      <p:sp>
        <p:nvSpPr>
          <p:cNvPr id="349" name="TextBox 348">
            <a:extLst>
              <a:ext uri="{FF2B5EF4-FFF2-40B4-BE49-F238E27FC236}">
                <a16:creationId xmlns="" xmlns:a16="http://schemas.microsoft.com/office/drawing/2014/main" id="{21AFBA05-8E42-4B62-99C6-5267626BC459}"/>
              </a:ext>
            </a:extLst>
          </p:cNvPr>
          <p:cNvSpPr txBox="1"/>
          <p:nvPr/>
        </p:nvSpPr>
        <p:spPr>
          <a:xfrm>
            <a:off x="765048" y="4849071"/>
            <a:ext cx="2847975" cy="954107"/>
          </a:xfrm>
          <a:prstGeom prst="rect">
            <a:avLst/>
          </a:prstGeom>
          <a:noFill/>
        </p:spPr>
        <p:txBody>
          <a:bodyPr wrap="square" rtlCol="0">
            <a:spAutoFit/>
          </a:bodyPr>
          <a:lstStyle/>
          <a:p>
            <a:pPr algn="ctr"/>
            <a:r>
              <a:rPr lang="en-US" sz="1400" dirty="0">
                <a:solidFill>
                  <a:schemeClr val="accent1"/>
                </a:solidFill>
                <a:latin typeface="Montserrat" panose="00000500000000000000" pitchFamily="50" charset="0"/>
                <a:ea typeface="Open Sans" panose="020B0606030504020204" pitchFamily="34" charset="0"/>
                <a:cs typeface="Open Sans" panose="020B0606030504020204" pitchFamily="34" charset="0"/>
              </a:rPr>
              <a:t>City Based Session and</a:t>
            </a:r>
          </a:p>
          <a:p>
            <a:pPr algn="ctr"/>
            <a:r>
              <a:rPr lang="en-US" sz="1400" dirty="0">
                <a:solidFill>
                  <a:schemeClr val="accent1"/>
                </a:solidFill>
                <a:latin typeface="Montserrat" panose="00000500000000000000" pitchFamily="50" charset="0"/>
                <a:ea typeface="Open Sans" panose="020B0606030504020204" pitchFamily="34" charset="0"/>
                <a:cs typeface="Open Sans" panose="020B0606030504020204" pitchFamily="34" charset="0"/>
              </a:rPr>
              <a:t>collaborating with various</a:t>
            </a:r>
          </a:p>
          <a:p>
            <a:pPr algn="ctr"/>
            <a:r>
              <a:rPr lang="en-US" sz="1400" dirty="0">
                <a:solidFill>
                  <a:schemeClr val="accent1"/>
                </a:solidFill>
                <a:latin typeface="Montserrat" panose="00000500000000000000" pitchFamily="50" charset="0"/>
                <a:ea typeface="Open Sans" panose="020B0606030504020204" pitchFamily="34" charset="0"/>
                <a:cs typeface="Open Sans" panose="020B0606030504020204" pitchFamily="34" charset="0"/>
              </a:rPr>
              <a:t>schools and </a:t>
            </a:r>
            <a:r>
              <a:rPr lang="en-US" sz="1400" dirty="0" smtClean="0">
                <a:solidFill>
                  <a:schemeClr val="accent1"/>
                </a:solidFill>
                <a:latin typeface="Montserrat" panose="00000500000000000000" pitchFamily="50" charset="0"/>
                <a:ea typeface="Open Sans" panose="020B0606030504020204" pitchFamily="34" charset="0"/>
                <a:cs typeface="Open Sans" panose="020B0606030504020204" pitchFamily="34" charset="0"/>
              </a:rPr>
              <a:t>education</a:t>
            </a:r>
            <a:endParaRPr lang="en-US" sz="1400" dirty="0">
              <a:solidFill>
                <a:schemeClr val="accent1"/>
              </a:solidFill>
              <a:latin typeface="Montserrat" panose="00000500000000000000" pitchFamily="50" charset="0"/>
              <a:ea typeface="Open Sans" panose="020B0606030504020204" pitchFamily="34" charset="0"/>
              <a:cs typeface="Open Sans" panose="020B0606030504020204" pitchFamily="34" charset="0"/>
            </a:endParaRPr>
          </a:p>
          <a:p>
            <a:pPr algn="ctr"/>
            <a:r>
              <a:rPr lang="en-US" sz="1400" dirty="0">
                <a:solidFill>
                  <a:schemeClr val="accent1"/>
                </a:solidFill>
                <a:latin typeface="Montserrat" panose="00000500000000000000" pitchFamily="50" charset="0"/>
                <a:ea typeface="Open Sans" panose="020B0606030504020204" pitchFamily="34" charset="0"/>
                <a:cs typeface="Open Sans" panose="020B0606030504020204" pitchFamily="34" charset="0"/>
              </a:rPr>
              <a:t>institution.</a:t>
            </a:r>
          </a:p>
        </p:txBody>
      </p:sp>
      <p:cxnSp>
        <p:nvCxnSpPr>
          <p:cNvPr id="333" name="Straight Connector 332">
            <a:extLst>
              <a:ext uri="{FF2B5EF4-FFF2-40B4-BE49-F238E27FC236}">
                <a16:creationId xmlns="" xmlns:a16="http://schemas.microsoft.com/office/drawing/2014/main" id="{717EA15C-14D4-4D2D-9B47-86679D6D867D}"/>
              </a:ext>
            </a:extLst>
          </p:cNvPr>
          <p:cNvCxnSpPr>
            <a:cxnSpLocks/>
          </p:cNvCxnSpPr>
          <p:nvPr/>
        </p:nvCxnSpPr>
        <p:spPr>
          <a:xfrm>
            <a:off x="2643993" y="4404008"/>
            <a:ext cx="324104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1" name="Oval 350">
            <a:extLst>
              <a:ext uri="{FF2B5EF4-FFF2-40B4-BE49-F238E27FC236}">
                <a16:creationId xmlns="" xmlns:a16="http://schemas.microsoft.com/office/drawing/2014/main" id="{D6F46F15-F455-4B5C-9FE5-052E77E06BFF}"/>
              </a:ext>
            </a:extLst>
          </p:cNvPr>
          <p:cNvSpPr/>
          <p:nvPr/>
        </p:nvSpPr>
        <p:spPr>
          <a:xfrm>
            <a:off x="1894199" y="4154121"/>
            <a:ext cx="471212" cy="471212"/>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Montserrat" panose="00000500000000000000" pitchFamily="50" charset="0"/>
                <a:ea typeface="Open Sans" panose="020B0606030504020204" pitchFamily="34" charset="0"/>
                <a:cs typeface="Open Sans" panose="020B0606030504020204" pitchFamily="34" charset="0"/>
              </a:rPr>
              <a:t>1</a:t>
            </a:r>
          </a:p>
        </p:txBody>
      </p:sp>
      <p:sp>
        <p:nvSpPr>
          <p:cNvPr id="352" name="Oval 351">
            <a:extLst>
              <a:ext uri="{FF2B5EF4-FFF2-40B4-BE49-F238E27FC236}">
                <a16:creationId xmlns="" xmlns:a16="http://schemas.microsoft.com/office/drawing/2014/main" id="{959E92CB-3659-4D7A-AAFC-E813B7851F55}"/>
              </a:ext>
            </a:extLst>
          </p:cNvPr>
          <p:cNvSpPr/>
          <p:nvPr/>
        </p:nvSpPr>
        <p:spPr>
          <a:xfrm>
            <a:off x="6108522" y="4154121"/>
            <a:ext cx="471212" cy="471212"/>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Montserrat" panose="00000500000000000000" pitchFamily="50" charset="0"/>
                <a:ea typeface="Open Sans" panose="020B0606030504020204" pitchFamily="34" charset="0"/>
                <a:cs typeface="Open Sans" panose="020B0606030504020204" pitchFamily="34" charset="0"/>
              </a:rPr>
              <a:t>2</a:t>
            </a:r>
          </a:p>
        </p:txBody>
      </p:sp>
      <p:sp>
        <p:nvSpPr>
          <p:cNvPr id="353" name="Oval 352">
            <a:extLst>
              <a:ext uri="{FF2B5EF4-FFF2-40B4-BE49-F238E27FC236}">
                <a16:creationId xmlns="" xmlns:a16="http://schemas.microsoft.com/office/drawing/2014/main" id="{30E6A561-8E8C-4B1C-B4DC-FF6D50D7B129}"/>
              </a:ext>
            </a:extLst>
          </p:cNvPr>
          <p:cNvSpPr/>
          <p:nvPr/>
        </p:nvSpPr>
        <p:spPr>
          <a:xfrm>
            <a:off x="10063382" y="4154121"/>
            <a:ext cx="471212" cy="471212"/>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solidFill>
                <a:latin typeface="Montserrat" panose="00000500000000000000" pitchFamily="50" charset="0"/>
                <a:ea typeface="Open Sans" panose="020B0606030504020204" pitchFamily="34" charset="0"/>
                <a:cs typeface="Open Sans" panose="020B0606030504020204" pitchFamily="34" charset="0"/>
              </a:rPr>
              <a:t>3</a:t>
            </a:r>
          </a:p>
        </p:txBody>
      </p:sp>
      <p:cxnSp>
        <p:nvCxnSpPr>
          <p:cNvPr id="355" name="Straight Connector 354">
            <a:extLst>
              <a:ext uri="{FF2B5EF4-FFF2-40B4-BE49-F238E27FC236}">
                <a16:creationId xmlns="" xmlns:a16="http://schemas.microsoft.com/office/drawing/2014/main" id="{2A6BB2EF-D8FD-42A2-AADD-1AEED9328425}"/>
              </a:ext>
            </a:extLst>
          </p:cNvPr>
          <p:cNvCxnSpPr>
            <a:cxnSpLocks/>
          </p:cNvCxnSpPr>
          <p:nvPr/>
        </p:nvCxnSpPr>
        <p:spPr>
          <a:xfrm>
            <a:off x="6815542" y="4404008"/>
            <a:ext cx="305414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1283953" y="2263736"/>
            <a:ext cx="1735767" cy="1735767"/>
          </a:xfrm>
          <a:prstGeom prst="ellipse">
            <a:avLst/>
          </a:prstGeom>
          <a:solidFill>
            <a:srgbClr val="0F0BFE"/>
          </a:solidFill>
          <a:ln w="38100">
            <a:solidFill>
              <a:srgbClr val="0F0B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7" name="Group 896"/>
          <p:cNvGrpSpPr/>
          <p:nvPr/>
        </p:nvGrpSpPr>
        <p:grpSpPr>
          <a:xfrm>
            <a:off x="1529622" y="2462060"/>
            <a:ext cx="1244431" cy="1257958"/>
            <a:chOff x="4427538" y="1254125"/>
            <a:chExt cx="292100" cy="295275"/>
          </a:xfrm>
          <a:solidFill>
            <a:schemeClr val="bg1"/>
          </a:solidFill>
        </p:grpSpPr>
        <p:sp>
          <p:nvSpPr>
            <p:cNvPr id="898" name="Freeform 211"/>
            <p:cNvSpPr>
              <a:spLocks/>
            </p:cNvSpPr>
            <p:nvPr/>
          </p:nvSpPr>
          <p:spPr bwMode="auto">
            <a:xfrm>
              <a:off x="4471988" y="1287463"/>
              <a:ext cx="33338" cy="33338"/>
            </a:xfrm>
            <a:custGeom>
              <a:avLst/>
              <a:gdLst/>
              <a:ahLst/>
              <a:cxnLst>
                <a:cxn ang="0">
                  <a:pos x="12" y="7"/>
                </a:cxn>
                <a:cxn ang="0">
                  <a:pos x="7" y="2"/>
                </a:cxn>
                <a:cxn ang="0">
                  <a:pos x="2" y="2"/>
                </a:cxn>
                <a:cxn ang="0">
                  <a:pos x="2" y="7"/>
                </a:cxn>
                <a:cxn ang="0">
                  <a:pos x="7" y="12"/>
                </a:cxn>
                <a:cxn ang="0">
                  <a:pos x="12" y="12"/>
                </a:cxn>
                <a:cxn ang="0">
                  <a:pos x="12" y="7"/>
                </a:cxn>
              </a:cxnLst>
              <a:rect l="0" t="0" r="r" b="b"/>
              <a:pathLst>
                <a:path w="13" h="13">
                  <a:moveTo>
                    <a:pt x="12" y="7"/>
                  </a:moveTo>
                  <a:cubicBezTo>
                    <a:pt x="7" y="2"/>
                    <a:pt x="7" y="2"/>
                    <a:pt x="7" y="2"/>
                  </a:cubicBezTo>
                  <a:cubicBezTo>
                    <a:pt x="5" y="0"/>
                    <a:pt x="3" y="0"/>
                    <a:pt x="2" y="2"/>
                  </a:cubicBezTo>
                  <a:cubicBezTo>
                    <a:pt x="0" y="3"/>
                    <a:pt x="0" y="6"/>
                    <a:pt x="2" y="7"/>
                  </a:cubicBezTo>
                  <a:cubicBezTo>
                    <a:pt x="7" y="12"/>
                    <a:pt x="7" y="12"/>
                    <a:pt x="7" y="12"/>
                  </a:cubicBezTo>
                  <a:cubicBezTo>
                    <a:pt x="8" y="13"/>
                    <a:pt x="10" y="13"/>
                    <a:pt x="12" y="12"/>
                  </a:cubicBezTo>
                  <a:cubicBezTo>
                    <a:pt x="13" y="11"/>
                    <a:pt x="13" y="8"/>
                    <a:pt x="12" y="7"/>
                  </a:cubicBezTo>
                  <a:close/>
                </a:path>
              </a:pathLst>
            </a:custGeom>
            <a:grpFill/>
            <a:ln w="9525">
              <a:noFill/>
              <a:round/>
              <a:headEnd/>
              <a:tailEnd/>
            </a:ln>
          </p:spPr>
          <p:txBody>
            <a:bodyPr/>
            <a:lstStyle/>
            <a:p>
              <a:pPr fontAlgn="auto">
                <a:spcBef>
                  <a:spcPts val="0"/>
                </a:spcBef>
                <a:spcAft>
                  <a:spcPts val="0"/>
                </a:spcAft>
                <a:defRPr/>
              </a:pPr>
              <a:endParaRPr lang="en-US" dirty="0">
                <a:latin typeface="+mn-lt"/>
                <a:ea typeface="+mn-ea"/>
              </a:endParaRPr>
            </a:p>
          </p:txBody>
        </p:sp>
        <p:sp>
          <p:nvSpPr>
            <p:cNvPr id="899" name="Freeform 212"/>
            <p:cNvSpPr>
              <a:spLocks/>
            </p:cNvSpPr>
            <p:nvPr/>
          </p:nvSpPr>
          <p:spPr bwMode="auto">
            <a:xfrm>
              <a:off x="4427538" y="1382713"/>
              <a:ext cx="34925" cy="19050"/>
            </a:xfrm>
            <a:custGeom>
              <a:avLst/>
              <a:gdLst/>
              <a:ahLst/>
              <a:cxnLst>
                <a:cxn ang="0">
                  <a:pos x="11" y="0"/>
                </a:cxn>
                <a:cxn ang="0">
                  <a:pos x="4" y="0"/>
                </a:cxn>
                <a:cxn ang="0">
                  <a:pos x="0" y="4"/>
                </a:cxn>
                <a:cxn ang="0">
                  <a:pos x="4" y="7"/>
                </a:cxn>
                <a:cxn ang="0">
                  <a:pos x="11" y="7"/>
                </a:cxn>
                <a:cxn ang="0">
                  <a:pos x="14" y="4"/>
                </a:cxn>
                <a:cxn ang="0">
                  <a:pos x="11" y="0"/>
                </a:cxn>
              </a:cxnLst>
              <a:rect l="0" t="0" r="r" b="b"/>
              <a:pathLst>
                <a:path w="14" h="7">
                  <a:moveTo>
                    <a:pt x="11" y="0"/>
                  </a:moveTo>
                  <a:cubicBezTo>
                    <a:pt x="4" y="0"/>
                    <a:pt x="4" y="0"/>
                    <a:pt x="4" y="0"/>
                  </a:cubicBezTo>
                  <a:cubicBezTo>
                    <a:pt x="2" y="0"/>
                    <a:pt x="0" y="2"/>
                    <a:pt x="0" y="4"/>
                  </a:cubicBezTo>
                  <a:cubicBezTo>
                    <a:pt x="0" y="6"/>
                    <a:pt x="2" y="7"/>
                    <a:pt x="4" y="7"/>
                  </a:cubicBezTo>
                  <a:cubicBezTo>
                    <a:pt x="11" y="7"/>
                    <a:pt x="11" y="7"/>
                    <a:pt x="11" y="7"/>
                  </a:cubicBezTo>
                  <a:cubicBezTo>
                    <a:pt x="13" y="7"/>
                    <a:pt x="14" y="6"/>
                    <a:pt x="14" y="4"/>
                  </a:cubicBezTo>
                  <a:cubicBezTo>
                    <a:pt x="14" y="2"/>
                    <a:pt x="13" y="0"/>
                    <a:pt x="11" y="0"/>
                  </a:cubicBezTo>
                  <a:close/>
                </a:path>
              </a:pathLst>
            </a:custGeom>
            <a:grpFill/>
            <a:ln w="9525">
              <a:noFill/>
              <a:round/>
              <a:headEnd/>
              <a:tailEnd/>
            </a:ln>
          </p:spPr>
          <p:txBody>
            <a:bodyPr/>
            <a:lstStyle/>
            <a:p>
              <a:pPr fontAlgn="auto">
                <a:spcBef>
                  <a:spcPts val="0"/>
                </a:spcBef>
                <a:spcAft>
                  <a:spcPts val="0"/>
                </a:spcAft>
                <a:defRPr/>
              </a:pPr>
              <a:endParaRPr lang="en-US" dirty="0">
                <a:latin typeface="+mn-lt"/>
                <a:ea typeface="+mn-ea"/>
              </a:endParaRPr>
            </a:p>
          </p:txBody>
        </p:sp>
        <p:sp>
          <p:nvSpPr>
            <p:cNvPr id="900" name="Freeform 213"/>
            <p:cNvSpPr>
              <a:spLocks/>
            </p:cNvSpPr>
            <p:nvPr/>
          </p:nvSpPr>
          <p:spPr bwMode="auto">
            <a:xfrm>
              <a:off x="4684713" y="1401763"/>
              <a:ext cx="34925" cy="19050"/>
            </a:xfrm>
            <a:custGeom>
              <a:avLst/>
              <a:gdLst/>
              <a:ahLst/>
              <a:cxnLst>
                <a:cxn ang="0">
                  <a:pos x="10" y="0"/>
                </a:cxn>
                <a:cxn ang="0">
                  <a:pos x="3" y="0"/>
                </a:cxn>
                <a:cxn ang="0">
                  <a:pos x="0" y="4"/>
                </a:cxn>
                <a:cxn ang="0">
                  <a:pos x="3" y="8"/>
                </a:cxn>
                <a:cxn ang="0">
                  <a:pos x="10" y="8"/>
                </a:cxn>
                <a:cxn ang="0">
                  <a:pos x="14" y="4"/>
                </a:cxn>
                <a:cxn ang="0">
                  <a:pos x="10" y="0"/>
                </a:cxn>
              </a:cxnLst>
              <a:rect l="0" t="0" r="r" b="b"/>
              <a:pathLst>
                <a:path w="14" h="8">
                  <a:moveTo>
                    <a:pt x="10" y="0"/>
                  </a:moveTo>
                  <a:cubicBezTo>
                    <a:pt x="3" y="0"/>
                    <a:pt x="3" y="0"/>
                    <a:pt x="3" y="0"/>
                  </a:cubicBezTo>
                  <a:cubicBezTo>
                    <a:pt x="1" y="0"/>
                    <a:pt x="0" y="2"/>
                    <a:pt x="0" y="4"/>
                  </a:cubicBezTo>
                  <a:cubicBezTo>
                    <a:pt x="0" y="6"/>
                    <a:pt x="1" y="8"/>
                    <a:pt x="3" y="8"/>
                  </a:cubicBezTo>
                  <a:cubicBezTo>
                    <a:pt x="10" y="8"/>
                    <a:pt x="10" y="8"/>
                    <a:pt x="10" y="8"/>
                  </a:cubicBezTo>
                  <a:cubicBezTo>
                    <a:pt x="12" y="8"/>
                    <a:pt x="14" y="6"/>
                    <a:pt x="14" y="4"/>
                  </a:cubicBezTo>
                  <a:cubicBezTo>
                    <a:pt x="14" y="2"/>
                    <a:pt x="12" y="0"/>
                    <a:pt x="10" y="0"/>
                  </a:cubicBezTo>
                  <a:close/>
                </a:path>
              </a:pathLst>
            </a:custGeom>
            <a:grpFill/>
            <a:ln w="9525">
              <a:noFill/>
              <a:round/>
              <a:headEnd/>
              <a:tailEnd/>
            </a:ln>
          </p:spPr>
          <p:txBody>
            <a:bodyPr/>
            <a:lstStyle/>
            <a:p>
              <a:pPr fontAlgn="auto">
                <a:spcBef>
                  <a:spcPts val="0"/>
                </a:spcBef>
                <a:spcAft>
                  <a:spcPts val="0"/>
                </a:spcAft>
                <a:defRPr/>
              </a:pPr>
              <a:endParaRPr lang="en-US" dirty="0">
                <a:latin typeface="+mn-lt"/>
                <a:ea typeface="+mn-ea"/>
              </a:endParaRPr>
            </a:p>
          </p:txBody>
        </p:sp>
        <p:sp>
          <p:nvSpPr>
            <p:cNvPr id="901" name="Freeform 214"/>
            <p:cNvSpPr>
              <a:spLocks/>
            </p:cNvSpPr>
            <p:nvPr/>
          </p:nvSpPr>
          <p:spPr bwMode="auto">
            <a:xfrm>
              <a:off x="4654551" y="1303338"/>
              <a:ext cx="31750" cy="31750"/>
            </a:xfrm>
            <a:custGeom>
              <a:avLst/>
              <a:gdLst/>
              <a:ahLst/>
              <a:cxnLst>
                <a:cxn ang="0">
                  <a:pos x="12" y="1"/>
                </a:cxn>
                <a:cxn ang="0">
                  <a:pos x="6" y="1"/>
                </a:cxn>
                <a:cxn ang="0">
                  <a:pos x="1" y="6"/>
                </a:cxn>
                <a:cxn ang="0">
                  <a:pos x="1" y="11"/>
                </a:cxn>
                <a:cxn ang="0">
                  <a:pos x="6" y="11"/>
                </a:cxn>
                <a:cxn ang="0">
                  <a:pos x="12" y="6"/>
                </a:cxn>
                <a:cxn ang="0">
                  <a:pos x="12" y="1"/>
                </a:cxn>
              </a:cxnLst>
              <a:rect l="0" t="0" r="r" b="b"/>
              <a:pathLst>
                <a:path w="13" h="13">
                  <a:moveTo>
                    <a:pt x="12" y="1"/>
                  </a:moveTo>
                  <a:cubicBezTo>
                    <a:pt x="10" y="0"/>
                    <a:pt x="8" y="0"/>
                    <a:pt x="6" y="1"/>
                  </a:cubicBezTo>
                  <a:cubicBezTo>
                    <a:pt x="1" y="6"/>
                    <a:pt x="1" y="6"/>
                    <a:pt x="1" y="6"/>
                  </a:cubicBezTo>
                  <a:cubicBezTo>
                    <a:pt x="0" y="7"/>
                    <a:pt x="0" y="10"/>
                    <a:pt x="1" y="11"/>
                  </a:cubicBezTo>
                  <a:cubicBezTo>
                    <a:pt x="3" y="13"/>
                    <a:pt x="5" y="13"/>
                    <a:pt x="6" y="11"/>
                  </a:cubicBezTo>
                  <a:cubicBezTo>
                    <a:pt x="12" y="6"/>
                    <a:pt x="12" y="6"/>
                    <a:pt x="12" y="6"/>
                  </a:cubicBezTo>
                  <a:cubicBezTo>
                    <a:pt x="13" y="5"/>
                    <a:pt x="13" y="2"/>
                    <a:pt x="12" y="1"/>
                  </a:cubicBezTo>
                  <a:close/>
                </a:path>
              </a:pathLst>
            </a:custGeom>
            <a:grpFill/>
            <a:ln w="9525">
              <a:noFill/>
              <a:round/>
              <a:headEnd/>
              <a:tailEnd/>
            </a:ln>
          </p:spPr>
          <p:txBody>
            <a:bodyPr/>
            <a:lstStyle/>
            <a:p>
              <a:pPr fontAlgn="auto">
                <a:spcBef>
                  <a:spcPts val="0"/>
                </a:spcBef>
                <a:spcAft>
                  <a:spcPts val="0"/>
                </a:spcAft>
                <a:defRPr/>
              </a:pPr>
              <a:endParaRPr lang="en-US" dirty="0">
                <a:latin typeface="+mn-lt"/>
                <a:ea typeface="+mn-ea"/>
              </a:endParaRPr>
            </a:p>
          </p:txBody>
        </p:sp>
        <p:sp>
          <p:nvSpPr>
            <p:cNvPr id="902" name="Freeform 215"/>
            <p:cNvSpPr>
              <a:spLocks/>
            </p:cNvSpPr>
            <p:nvPr/>
          </p:nvSpPr>
          <p:spPr bwMode="auto">
            <a:xfrm>
              <a:off x="4573588" y="1254125"/>
              <a:ext cx="17463" cy="38100"/>
            </a:xfrm>
            <a:custGeom>
              <a:avLst/>
              <a:gdLst/>
              <a:ahLst/>
              <a:cxnLst>
                <a:cxn ang="0">
                  <a:pos x="4" y="15"/>
                </a:cxn>
                <a:cxn ang="0">
                  <a:pos x="6" y="14"/>
                </a:cxn>
                <a:cxn ang="0">
                  <a:pos x="7" y="11"/>
                </a:cxn>
                <a:cxn ang="0">
                  <a:pos x="7" y="4"/>
                </a:cxn>
                <a:cxn ang="0">
                  <a:pos x="4" y="0"/>
                </a:cxn>
                <a:cxn ang="0">
                  <a:pos x="0" y="3"/>
                </a:cxn>
                <a:cxn ang="0">
                  <a:pos x="0" y="4"/>
                </a:cxn>
                <a:cxn ang="0">
                  <a:pos x="0" y="11"/>
                </a:cxn>
                <a:cxn ang="0">
                  <a:pos x="4" y="15"/>
                </a:cxn>
              </a:cxnLst>
              <a:rect l="0" t="0" r="r" b="b"/>
              <a:pathLst>
                <a:path w="7" h="15">
                  <a:moveTo>
                    <a:pt x="4" y="15"/>
                  </a:moveTo>
                  <a:cubicBezTo>
                    <a:pt x="5" y="15"/>
                    <a:pt x="6" y="14"/>
                    <a:pt x="6" y="14"/>
                  </a:cubicBezTo>
                  <a:cubicBezTo>
                    <a:pt x="7" y="13"/>
                    <a:pt x="7" y="12"/>
                    <a:pt x="7" y="11"/>
                  </a:cubicBezTo>
                  <a:cubicBezTo>
                    <a:pt x="7" y="4"/>
                    <a:pt x="7" y="4"/>
                    <a:pt x="7" y="4"/>
                  </a:cubicBezTo>
                  <a:cubicBezTo>
                    <a:pt x="7" y="2"/>
                    <a:pt x="6" y="0"/>
                    <a:pt x="4" y="0"/>
                  </a:cubicBezTo>
                  <a:cubicBezTo>
                    <a:pt x="2" y="0"/>
                    <a:pt x="1" y="1"/>
                    <a:pt x="0" y="3"/>
                  </a:cubicBezTo>
                  <a:cubicBezTo>
                    <a:pt x="0" y="4"/>
                    <a:pt x="0" y="4"/>
                    <a:pt x="0" y="4"/>
                  </a:cubicBezTo>
                  <a:cubicBezTo>
                    <a:pt x="0" y="11"/>
                    <a:pt x="0" y="11"/>
                    <a:pt x="0" y="11"/>
                  </a:cubicBezTo>
                  <a:cubicBezTo>
                    <a:pt x="0" y="13"/>
                    <a:pt x="2" y="15"/>
                    <a:pt x="4" y="15"/>
                  </a:cubicBezTo>
                  <a:close/>
                </a:path>
              </a:pathLst>
            </a:custGeom>
            <a:grpFill/>
            <a:ln w="9525">
              <a:noFill/>
              <a:round/>
              <a:headEnd/>
              <a:tailEnd/>
            </a:ln>
          </p:spPr>
          <p:txBody>
            <a:bodyPr/>
            <a:lstStyle/>
            <a:p>
              <a:pPr fontAlgn="auto">
                <a:spcBef>
                  <a:spcPts val="0"/>
                </a:spcBef>
                <a:spcAft>
                  <a:spcPts val="0"/>
                </a:spcAft>
                <a:defRPr/>
              </a:pPr>
              <a:endParaRPr lang="en-US" dirty="0">
                <a:latin typeface="+mn-lt"/>
                <a:ea typeface="+mn-ea"/>
              </a:endParaRPr>
            </a:p>
          </p:txBody>
        </p:sp>
        <p:sp>
          <p:nvSpPr>
            <p:cNvPr id="903" name="Freeform 216"/>
            <p:cNvSpPr>
              <a:spLocks noEditPoints="1"/>
            </p:cNvSpPr>
            <p:nvPr/>
          </p:nvSpPr>
          <p:spPr bwMode="auto">
            <a:xfrm>
              <a:off x="4500563" y="1327150"/>
              <a:ext cx="146050" cy="166688"/>
            </a:xfrm>
            <a:custGeom>
              <a:avLst/>
              <a:gdLst/>
              <a:ahLst/>
              <a:cxnLst>
                <a:cxn ang="0">
                  <a:pos x="29" y="0"/>
                </a:cxn>
                <a:cxn ang="0">
                  <a:pos x="0" y="29"/>
                </a:cxn>
                <a:cxn ang="0">
                  <a:pos x="14" y="54"/>
                </a:cxn>
                <a:cxn ang="0">
                  <a:pos x="14" y="66"/>
                </a:cxn>
                <a:cxn ang="0">
                  <a:pos x="44" y="66"/>
                </a:cxn>
                <a:cxn ang="0">
                  <a:pos x="44" y="54"/>
                </a:cxn>
                <a:cxn ang="0">
                  <a:pos x="58" y="29"/>
                </a:cxn>
                <a:cxn ang="0">
                  <a:pos x="29" y="0"/>
                </a:cxn>
                <a:cxn ang="0">
                  <a:pos x="40" y="48"/>
                </a:cxn>
                <a:cxn ang="0">
                  <a:pos x="36" y="50"/>
                </a:cxn>
                <a:cxn ang="0">
                  <a:pos x="36" y="54"/>
                </a:cxn>
                <a:cxn ang="0">
                  <a:pos x="36" y="58"/>
                </a:cxn>
                <a:cxn ang="0">
                  <a:pos x="22" y="58"/>
                </a:cxn>
                <a:cxn ang="0">
                  <a:pos x="22" y="54"/>
                </a:cxn>
                <a:cxn ang="0">
                  <a:pos x="22" y="50"/>
                </a:cxn>
                <a:cxn ang="0">
                  <a:pos x="18" y="48"/>
                </a:cxn>
                <a:cxn ang="0">
                  <a:pos x="7" y="29"/>
                </a:cxn>
                <a:cxn ang="0">
                  <a:pos x="29" y="8"/>
                </a:cxn>
                <a:cxn ang="0">
                  <a:pos x="51" y="29"/>
                </a:cxn>
                <a:cxn ang="0">
                  <a:pos x="40" y="48"/>
                </a:cxn>
              </a:cxnLst>
              <a:rect l="0" t="0" r="r" b="b"/>
              <a:pathLst>
                <a:path w="58" h="66">
                  <a:moveTo>
                    <a:pt x="29" y="0"/>
                  </a:moveTo>
                  <a:cubicBezTo>
                    <a:pt x="13" y="0"/>
                    <a:pt x="0" y="13"/>
                    <a:pt x="0" y="29"/>
                  </a:cubicBezTo>
                  <a:cubicBezTo>
                    <a:pt x="0" y="40"/>
                    <a:pt x="6" y="49"/>
                    <a:pt x="14" y="54"/>
                  </a:cubicBezTo>
                  <a:cubicBezTo>
                    <a:pt x="14" y="66"/>
                    <a:pt x="14" y="66"/>
                    <a:pt x="14" y="66"/>
                  </a:cubicBezTo>
                  <a:cubicBezTo>
                    <a:pt x="44" y="66"/>
                    <a:pt x="44" y="66"/>
                    <a:pt x="44" y="66"/>
                  </a:cubicBezTo>
                  <a:cubicBezTo>
                    <a:pt x="44" y="54"/>
                    <a:pt x="44" y="54"/>
                    <a:pt x="44" y="54"/>
                  </a:cubicBezTo>
                  <a:cubicBezTo>
                    <a:pt x="52" y="49"/>
                    <a:pt x="58" y="40"/>
                    <a:pt x="58" y="29"/>
                  </a:cubicBezTo>
                  <a:cubicBezTo>
                    <a:pt x="58" y="13"/>
                    <a:pt x="45" y="0"/>
                    <a:pt x="29" y="0"/>
                  </a:cubicBezTo>
                  <a:close/>
                  <a:moveTo>
                    <a:pt x="40" y="48"/>
                  </a:moveTo>
                  <a:cubicBezTo>
                    <a:pt x="36" y="50"/>
                    <a:pt x="36" y="50"/>
                    <a:pt x="36" y="50"/>
                  </a:cubicBezTo>
                  <a:cubicBezTo>
                    <a:pt x="36" y="54"/>
                    <a:pt x="36" y="54"/>
                    <a:pt x="36" y="54"/>
                  </a:cubicBezTo>
                  <a:cubicBezTo>
                    <a:pt x="36" y="58"/>
                    <a:pt x="36" y="58"/>
                    <a:pt x="36" y="58"/>
                  </a:cubicBezTo>
                  <a:cubicBezTo>
                    <a:pt x="22" y="58"/>
                    <a:pt x="22" y="58"/>
                    <a:pt x="22" y="58"/>
                  </a:cubicBezTo>
                  <a:cubicBezTo>
                    <a:pt x="22" y="54"/>
                    <a:pt x="22" y="54"/>
                    <a:pt x="22" y="54"/>
                  </a:cubicBezTo>
                  <a:cubicBezTo>
                    <a:pt x="22" y="50"/>
                    <a:pt x="22" y="50"/>
                    <a:pt x="22" y="50"/>
                  </a:cubicBezTo>
                  <a:cubicBezTo>
                    <a:pt x="18" y="48"/>
                    <a:pt x="18" y="48"/>
                    <a:pt x="18" y="48"/>
                  </a:cubicBezTo>
                  <a:cubicBezTo>
                    <a:pt x="11" y="44"/>
                    <a:pt x="7" y="37"/>
                    <a:pt x="7" y="29"/>
                  </a:cubicBezTo>
                  <a:cubicBezTo>
                    <a:pt x="7" y="17"/>
                    <a:pt x="17" y="8"/>
                    <a:pt x="29" y="8"/>
                  </a:cubicBezTo>
                  <a:cubicBezTo>
                    <a:pt x="41" y="8"/>
                    <a:pt x="51" y="17"/>
                    <a:pt x="51" y="29"/>
                  </a:cubicBezTo>
                  <a:cubicBezTo>
                    <a:pt x="51" y="37"/>
                    <a:pt x="47" y="44"/>
                    <a:pt x="40" y="48"/>
                  </a:cubicBezTo>
                  <a:close/>
                </a:path>
              </a:pathLst>
            </a:custGeom>
            <a:grpFill/>
            <a:ln w="9525">
              <a:noFill/>
              <a:round/>
              <a:headEnd/>
              <a:tailEnd/>
            </a:ln>
          </p:spPr>
          <p:txBody>
            <a:bodyPr/>
            <a:lstStyle/>
            <a:p>
              <a:pPr fontAlgn="auto">
                <a:spcBef>
                  <a:spcPts val="0"/>
                </a:spcBef>
                <a:spcAft>
                  <a:spcPts val="0"/>
                </a:spcAft>
                <a:defRPr/>
              </a:pPr>
              <a:endParaRPr lang="en-US" dirty="0">
                <a:latin typeface="+mn-lt"/>
                <a:ea typeface="+mn-ea"/>
              </a:endParaRPr>
            </a:p>
          </p:txBody>
        </p:sp>
        <p:sp>
          <p:nvSpPr>
            <p:cNvPr id="904" name="Freeform 217"/>
            <p:cNvSpPr>
              <a:spLocks/>
            </p:cNvSpPr>
            <p:nvPr/>
          </p:nvSpPr>
          <p:spPr bwMode="auto">
            <a:xfrm>
              <a:off x="4535488" y="1511300"/>
              <a:ext cx="76200" cy="38100"/>
            </a:xfrm>
            <a:custGeom>
              <a:avLst/>
              <a:gdLst/>
              <a:ahLst/>
              <a:cxnLst>
                <a:cxn ang="0">
                  <a:pos x="0" y="7"/>
                </a:cxn>
                <a:cxn ang="0">
                  <a:pos x="8" y="7"/>
                </a:cxn>
                <a:cxn ang="0">
                  <a:pos x="8" y="8"/>
                </a:cxn>
                <a:cxn ang="0">
                  <a:pos x="15" y="15"/>
                </a:cxn>
                <a:cxn ang="0">
                  <a:pos x="22" y="8"/>
                </a:cxn>
                <a:cxn ang="0">
                  <a:pos x="22" y="7"/>
                </a:cxn>
                <a:cxn ang="0">
                  <a:pos x="30" y="7"/>
                </a:cxn>
                <a:cxn ang="0">
                  <a:pos x="30" y="0"/>
                </a:cxn>
                <a:cxn ang="0">
                  <a:pos x="0" y="0"/>
                </a:cxn>
                <a:cxn ang="0">
                  <a:pos x="0" y="7"/>
                </a:cxn>
              </a:cxnLst>
              <a:rect l="0" t="0" r="r" b="b"/>
              <a:pathLst>
                <a:path w="30" h="15">
                  <a:moveTo>
                    <a:pt x="0" y="7"/>
                  </a:moveTo>
                  <a:cubicBezTo>
                    <a:pt x="8" y="7"/>
                    <a:pt x="8" y="7"/>
                    <a:pt x="8" y="7"/>
                  </a:cubicBezTo>
                  <a:cubicBezTo>
                    <a:pt x="8" y="8"/>
                    <a:pt x="8" y="8"/>
                    <a:pt x="8" y="8"/>
                  </a:cubicBezTo>
                  <a:cubicBezTo>
                    <a:pt x="8" y="12"/>
                    <a:pt x="11" y="15"/>
                    <a:pt x="15" y="15"/>
                  </a:cubicBezTo>
                  <a:cubicBezTo>
                    <a:pt x="19" y="15"/>
                    <a:pt x="22" y="12"/>
                    <a:pt x="22" y="8"/>
                  </a:cubicBezTo>
                  <a:cubicBezTo>
                    <a:pt x="22" y="7"/>
                    <a:pt x="22" y="7"/>
                    <a:pt x="22" y="7"/>
                  </a:cubicBezTo>
                  <a:cubicBezTo>
                    <a:pt x="30" y="7"/>
                    <a:pt x="30" y="7"/>
                    <a:pt x="30" y="7"/>
                  </a:cubicBezTo>
                  <a:cubicBezTo>
                    <a:pt x="30" y="0"/>
                    <a:pt x="30" y="0"/>
                    <a:pt x="30" y="0"/>
                  </a:cubicBezTo>
                  <a:cubicBezTo>
                    <a:pt x="0" y="0"/>
                    <a:pt x="0" y="0"/>
                    <a:pt x="0" y="0"/>
                  </a:cubicBezTo>
                  <a:lnTo>
                    <a:pt x="0" y="7"/>
                  </a:lnTo>
                  <a:close/>
                </a:path>
              </a:pathLst>
            </a:custGeom>
            <a:grpFill/>
            <a:ln w="9525">
              <a:noFill/>
              <a:round/>
              <a:headEnd/>
              <a:tailEnd/>
            </a:ln>
          </p:spPr>
          <p:txBody>
            <a:bodyPr/>
            <a:lstStyle/>
            <a:p>
              <a:pPr fontAlgn="auto">
                <a:spcBef>
                  <a:spcPts val="0"/>
                </a:spcBef>
                <a:spcAft>
                  <a:spcPts val="0"/>
                </a:spcAft>
                <a:defRPr/>
              </a:pPr>
              <a:endParaRPr lang="en-US" dirty="0">
                <a:latin typeface="+mn-lt"/>
                <a:ea typeface="+mn-ea"/>
              </a:endParaRPr>
            </a:p>
          </p:txBody>
        </p:sp>
      </p:grpSp>
      <p:sp>
        <p:nvSpPr>
          <p:cNvPr id="905" name="TextBox 904">
            <a:extLst>
              <a:ext uri="{FF2B5EF4-FFF2-40B4-BE49-F238E27FC236}">
                <a16:creationId xmlns="" xmlns:a16="http://schemas.microsoft.com/office/drawing/2014/main" id="{89F4D48F-250C-4C14-8D00-326ABA6076FD}"/>
              </a:ext>
            </a:extLst>
          </p:cNvPr>
          <p:cNvSpPr txBox="1"/>
          <p:nvPr/>
        </p:nvSpPr>
        <p:spPr>
          <a:xfrm>
            <a:off x="1389237" y="1238250"/>
            <a:ext cx="8991601" cy="473078"/>
          </a:xfrm>
          <a:prstGeom prst="rect">
            <a:avLst/>
          </a:prstGeom>
          <a:noFill/>
        </p:spPr>
        <p:txBody>
          <a:bodyPr wrap="square" rtlCol="0">
            <a:spAutoFit/>
          </a:bodyPr>
          <a:lstStyle/>
          <a:p>
            <a:pPr algn="ctr">
              <a:lnSpc>
                <a:spcPct val="110000"/>
              </a:lnSpc>
            </a:pPr>
            <a:r>
              <a:rPr lang="en-US" sz="2400" b="1" u="sng" dirty="0">
                <a:solidFill>
                  <a:srgbClr val="330DF3"/>
                </a:solidFill>
                <a:latin typeface="Montserrat" panose="00000500000000000000" pitchFamily="50" charset="0"/>
                <a:ea typeface="Open Sans" panose="020B0606030504020204" pitchFamily="34" charset="0"/>
                <a:cs typeface="Open Sans" panose="020B0606030504020204" pitchFamily="34" charset="0"/>
              </a:rPr>
              <a:t>HOW WILL WE DELIVER THE AWARENESS CAMPAIGN!</a:t>
            </a:r>
          </a:p>
        </p:txBody>
      </p:sp>
      <p:sp>
        <p:nvSpPr>
          <p:cNvPr id="906" name="Oval 905"/>
          <p:cNvSpPr/>
          <p:nvPr/>
        </p:nvSpPr>
        <p:spPr>
          <a:xfrm>
            <a:off x="5562600" y="2263736"/>
            <a:ext cx="1735767" cy="1735767"/>
          </a:xfrm>
          <a:prstGeom prst="ellipse">
            <a:avLst/>
          </a:prstGeom>
          <a:solidFill>
            <a:srgbClr val="0F0BFE"/>
          </a:solidFill>
          <a:ln w="38100">
            <a:solidFill>
              <a:srgbClr val="0F0B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5" name="Freeform 46"/>
          <p:cNvSpPr>
            <a:spLocks noChangeArrowheads="1"/>
          </p:cNvSpPr>
          <p:nvPr/>
        </p:nvSpPr>
        <p:spPr bwMode="auto">
          <a:xfrm>
            <a:off x="5915426" y="2558997"/>
            <a:ext cx="1030113" cy="982929"/>
          </a:xfrm>
          <a:custGeom>
            <a:avLst/>
            <a:gdLst>
              <a:gd name="T0" fmla="*/ 163754 w 461"/>
              <a:gd name="T1" fmla="*/ 150508 h 443"/>
              <a:gd name="T2" fmla="*/ 163754 w 461"/>
              <a:gd name="T3" fmla="*/ 150508 h 443"/>
              <a:gd name="T4" fmla="*/ 128116 w 461"/>
              <a:gd name="T5" fmla="*/ 111089 h 443"/>
              <a:gd name="T6" fmla="*/ 139845 w 461"/>
              <a:gd name="T7" fmla="*/ 87349 h 443"/>
              <a:gd name="T8" fmla="*/ 147965 w 461"/>
              <a:gd name="T9" fmla="*/ 67639 h 443"/>
              <a:gd name="T10" fmla="*/ 143905 w 461"/>
              <a:gd name="T11" fmla="*/ 59128 h 443"/>
              <a:gd name="T12" fmla="*/ 147965 w 461"/>
              <a:gd name="T13" fmla="*/ 39419 h 443"/>
              <a:gd name="T14" fmla="*/ 103756 w 461"/>
              <a:gd name="T15" fmla="*/ 0 h 443"/>
              <a:gd name="T16" fmla="*/ 59547 w 461"/>
              <a:gd name="T17" fmla="*/ 39419 h 443"/>
              <a:gd name="T18" fmla="*/ 63607 w 461"/>
              <a:gd name="T19" fmla="*/ 59128 h 443"/>
              <a:gd name="T20" fmla="*/ 59547 w 461"/>
              <a:gd name="T21" fmla="*/ 67639 h 443"/>
              <a:gd name="T22" fmla="*/ 67667 w 461"/>
              <a:gd name="T23" fmla="*/ 87349 h 443"/>
              <a:gd name="T24" fmla="*/ 79847 w 461"/>
              <a:gd name="T25" fmla="*/ 111089 h 443"/>
              <a:gd name="T26" fmla="*/ 43758 w 461"/>
              <a:gd name="T27" fmla="*/ 150508 h 443"/>
              <a:gd name="T28" fmla="*/ 0 w 461"/>
              <a:gd name="T29" fmla="*/ 178281 h 443"/>
              <a:gd name="T30" fmla="*/ 0 w 461"/>
              <a:gd name="T31" fmla="*/ 197990 h 443"/>
              <a:gd name="T32" fmla="*/ 103756 w 461"/>
              <a:gd name="T33" fmla="*/ 197990 h 443"/>
              <a:gd name="T34" fmla="*/ 207512 w 461"/>
              <a:gd name="T35" fmla="*/ 197990 h 443"/>
              <a:gd name="T36" fmla="*/ 207512 w 461"/>
              <a:gd name="T37" fmla="*/ 178281 h 443"/>
              <a:gd name="T38" fmla="*/ 163754 w 461"/>
              <a:gd name="T39" fmla="*/ 150508 h 4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61" h="443">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bg1"/>
          </a:solidFill>
          <a:ln>
            <a:noFill/>
          </a:ln>
          <a:effectLst/>
          <a:extLst/>
        </p:spPr>
        <p:txBody>
          <a:bodyPr wrap="none" lIns="34290" tIns="17145" rIns="34290" bIns="17145" anchor="ctr"/>
          <a:lstStyle/>
          <a:p>
            <a:endParaRPr lang="en-US" dirty="0">
              <a:solidFill>
                <a:schemeClr val="bg1"/>
              </a:solidFill>
            </a:endParaRPr>
          </a:p>
        </p:txBody>
      </p:sp>
      <p:sp>
        <p:nvSpPr>
          <p:cNvPr id="916" name="Oval 915"/>
          <p:cNvSpPr/>
          <p:nvPr/>
        </p:nvSpPr>
        <p:spPr>
          <a:xfrm>
            <a:off x="9400774" y="2263736"/>
            <a:ext cx="1735767" cy="1735767"/>
          </a:xfrm>
          <a:prstGeom prst="ellipse">
            <a:avLst/>
          </a:prstGeom>
          <a:solidFill>
            <a:srgbClr val="0F0BFE"/>
          </a:solidFill>
          <a:ln w="38100">
            <a:solidFill>
              <a:srgbClr val="0F0B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8" name="Freeform 52"/>
          <p:cNvSpPr>
            <a:spLocks noChangeArrowheads="1"/>
          </p:cNvSpPr>
          <p:nvPr/>
        </p:nvSpPr>
        <p:spPr bwMode="auto">
          <a:xfrm>
            <a:off x="9961328" y="2639226"/>
            <a:ext cx="744771" cy="766678"/>
          </a:xfrm>
          <a:custGeom>
            <a:avLst/>
            <a:gdLst>
              <a:gd name="T0" fmla="*/ 59947 w 479"/>
              <a:gd name="T1" fmla="*/ 221804 h 498"/>
              <a:gd name="T2" fmla="*/ 59947 w 479"/>
              <a:gd name="T3" fmla="*/ 221804 h 498"/>
              <a:gd name="T4" fmla="*/ 23889 w 479"/>
              <a:gd name="T5" fmla="*/ 205291 h 498"/>
              <a:gd name="T6" fmla="*/ 23889 w 479"/>
              <a:gd name="T7" fmla="*/ 126745 h 498"/>
              <a:gd name="T8" fmla="*/ 135670 w 479"/>
              <a:gd name="T9" fmla="*/ 15620 h 498"/>
              <a:gd name="T10" fmla="*/ 175785 w 479"/>
              <a:gd name="T11" fmla="*/ 4017 h 498"/>
              <a:gd name="T12" fmla="*/ 203730 w 479"/>
              <a:gd name="T13" fmla="*/ 31686 h 498"/>
              <a:gd name="T14" fmla="*/ 191561 w 479"/>
              <a:gd name="T15" fmla="*/ 70959 h 498"/>
              <a:gd name="T16" fmla="*/ 87892 w 479"/>
              <a:gd name="T17" fmla="*/ 174051 h 498"/>
              <a:gd name="T18" fmla="*/ 67610 w 479"/>
              <a:gd name="T19" fmla="*/ 185655 h 498"/>
              <a:gd name="T20" fmla="*/ 47777 w 479"/>
              <a:gd name="T21" fmla="*/ 178068 h 498"/>
              <a:gd name="T22" fmla="*/ 51834 w 479"/>
              <a:gd name="T23" fmla="*/ 142365 h 498"/>
              <a:gd name="T24" fmla="*/ 128008 w 479"/>
              <a:gd name="T25" fmla="*/ 66943 h 498"/>
              <a:gd name="T26" fmla="*/ 139276 w 479"/>
              <a:gd name="T27" fmla="*/ 66943 h 498"/>
              <a:gd name="T28" fmla="*/ 139276 w 479"/>
              <a:gd name="T29" fmla="*/ 79439 h 498"/>
              <a:gd name="T30" fmla="*/ 64004 w 479"/>
              <a:gd name="T31" fmla="*/ 153968 h 498"/>
              <a:gd name="T32" fmla="*/ 59947 w 479"/>
              <a:gd name="T33" fmla="*/ 170035 h 498"/>
              <a:gd name="T34" fmla="*/ 64004 w 479"/>
              <a:gd name="T35" fmla="*/ 170035 h 498"/>
              <a:gd name="T36" fmla="*/ 75723 w 479"/>
              <a:gd name="T37" fmla="*/ 166018 h 498"/>
              <a:gd name="T38" fmla="*/ 179842 w 479"/>
              <a:gd name="T39" fmla="*/ 59356 h 498"/>
              <a:gd name="T40" fmla="*/ 187504 w 479"/>
              <a:gd name="T41" fmla="*/ 35703 h 498"/>
              <a:gd name="T42" fmla="*/ 171728 w 479"/>
              <a:gd name="T43" fmla="*/ 19637 h 498"/>
              <a:gd name="T44" fmla="*/ 147840 w 479"/>
              <a:gd name="T45" fmla="*/ 27670 h 498"/>
              <a:gd name="T46" fmla="*/ 36058 w 479"/>
              <a:gd name="T47" fmla="*/ 134332 h 498"/>
              <a:gd name="T48" fmla="*/ 36058 w 479"/>
              <a:gd name="T49" fmla="*/ 193688 h 498"/>
              <a:gd name="T50" fmla="*/ 91498 w 479"/>
              <a:gd name="T51" fmla="*/ 189671 h 498"/>
              <a:gd name="T52" fmla="*/ 203730 w 479"/>
              <a:gd name="T53" fmla="*/ 83009 h 498"/>
              <a:gd name="T54" fmla="*/ 215449 w 479"/>
              <a:gd name="T55" fmla="*/ 83009 h 498"/>
              <a:gd name="T56" fmla="*/ 215449 w 479"/>
              <a:gd name="T57" fmla="*/ 90596 h 498"/>
              <a:gd name="T58" fmla="*/ 103668 w 479"/>
              <a:gd name="T59" fmla="*/ 201721 h 498"/>
              <a:gd name="T60" fmla="*/ 59947 w 479"/>
              <a:gd name="T61" fmla="*/ 221804 h 49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79" h="498">
                <a:moveTo>
                  <a:pt x="133" y="497"/>
                </a:moveTo>
                <a:lnTo>
                  <a:pt x="133" y="497"/>
                </a:lnTo>
                <a:cubicBezTo>
                  <a:pt x="106" y="497"/>
                  <a:pt x="71" y="478"/>
                  <a:pt x="53" y="460"/>
                </a:cubicBezTo>
                <a:cubicBezTo>
                  <a:pt x="9" y="416"/>
                  <a:pt x="0" y="337"/>
                  <a:pt x="53" y="284"/>
                </a:cubicBezTo>
                <a:cubicBezTo>
                  <a:pt x="89" y="248"/>
                  <a:pt x="230" y="106"/>
                  <a:pt x="301" y="35"/>
                </a:cubicBezTo>
                <a:cubicBezTo>
                  <a:pt x="328" y="9"/>
                  <a:pt x="363" y="0"/>
                  <a:pt x="390" y="9"/>
                </a:cubicBezTo>
                <a:cubicBezTo>
                  <a:pt x="416" y="18"/>
                  <a:pt x="443" y="44"/>
                  <a:pt x="452" y="71"/>
                </a:cubicBezTo>
                <a:cubicBezTo>
                  <a:pt x="461" y="97"/>
                  <a:pt x="452" y="133"/>
                  <a:pt x="425" y="159"/>
                </a:cubicBezTo>
                <a:cubicBezTo>
                  <a:pt x="195" y="390"/>
                  <a:pt x="195" y="390"/>
                  <a:pt x="195" y="390"/>
                </a:cubicBezTo>
                <a:cubicBezTo>
                  <a:pt x="177" y="407"/>
                  <a:pt x="159" y="416"/>
                  <a:pt x="150" y="416"/>
                </a:cubicBezTo>
                <a:cubicBezTo>
                  <a:pt x="133" y="416"/>
                  <a:pt x="115" y="416"/>
                  <a:pt x="106" y="399"/>
                </a:cubicBezTo>
                <a:cubicBezTo>
                  <a:pt x="89" y="381"/>
                  <a:pt x="89" y="354"/>
                  <a:pt x="115" y="319"/>
                </a:cubicBezTo>
                <a:cubicBezTo>
                  <a:pt x="284" y="150"/>
                  <a:pt x="284" y="150"/>
                  <a:pt x="284" y="150"/>
                </a:cubicBezTo>
                <a:cubicBezTo>
                  <a:pt x="293" y="150"/>
                  <a:pt x="301" y="150"/>
                  <a:pt x="309" y="150"/>
                </a:cubicBezTo>
                <a:cubicBezTo>
                  <a:pt x="309" y="159"/>
                  <a:pt x="309" y="168"/>
                  <a:pt x="309" y="178"/>
                </a:cubicBezTo>
                <a:cubicBezTo>
                  <a:pt x="142" y="345"/>
                  <a:pt x="142" y="345"/>
                  <a:pt x="142" y="345"/>
                </a:cubicBezTo>
                <a:cubicBezTo>
                  <a:pt x="124" y="354"/>
                  <a:pt x="124" y="372"/>
                  <a:pt x="133" y="381"/>
                </a:cubicBezTo>
                <a:lnTo>
                  <a:pt x="142" y="381"/>
                </a:lnTo>
                <a:cubicBezTo>
                  <a:pt x="150" y="381"/>
                  <a:pt x="159" y="372"/>
                  <a:pt x="168" y="372"/>
                </a:cubicBezTo>
                <a:cubicBezTo>
                  <a:pt x="399" y="133"/>
                  <a:pt x="399" y="133"/>
                  <a:pt x="399" y="133"/>
                </a:cubicBezTo>
                <a:cubicBezTo>
                  <a:pt x="416" y="115"/>
                  <a:pt x="425" y="97"/>
                  <a:pt x="416" y="80"/>
                </a:cubicBezTo>
                <a:cubicBezTo>
                  <a:pt x="416" y="62"/>
                  <a:pt x="399" y="44"/>
                  <a:pt x="381" y="44"/>
                </a:cubicBezTo>
                <a:cubicBezTo>
                  <a:pt x="363" y="35"/>
                  <a:pt x="346" y="44"/>
                  <a:pt x="328" y="62"/>
                </a:cubicBezTo>
                <a:cubicBezTo>
                  <a:pt x="256" y="133"/>
                  <a:pt x="115" y="275"/>
                  <a:pt x="80" y="301"/>
                </a:cubicBezTo>
                <a:cubicBezTo>
                  <a:pt x="36" y="354"/>
                  <a:pt x="44" y="407"/>
                  <a:pt x="80" y="434"/>
                </a:cubicBezTo>
                <a:cubicBezTo>
                  <a:pt x="106" y="460"/>
                  <a:pt x="159" y="478"/>
                  <a:pt x="203" y="425"/>
                </a:cubicBezTo>
                <a:cubicBezTo>
                  <a:pt x="452" y="186"/>
                  <a:pt x="452" y="186"/>
                  <a:pt x="452" y="186"/>
                </a:cubicBezTo>
                <a:cubicBezTo>
                  <a:pt x="461" y="178"/>
                  <a:pt x="469" y="178"/>
                  <a:pt x="478" y="186"/>
                </a:cubicBezTo>
                <a:lnTo>
                  <a:pt x="478" y="203"/>
                </a:lnTo>
                <a:cubicBezTo>
                  <a:pt x="230" y="452"/>
                  <a:pt x="230" y="452"/>
                  <a:pt x="230" y="452"/>
                </a:cubicBezTo>
                <a:cubicBezTo>
                  <a:pt x="203" y="478"/>
                  <a:pt x="168" y="497"/>
                  <a:pt x="133" y="497"/>
                </a:cubicBezTo>
              </a:path>
            </a:pathLst>
          </a:custGeom>
          <a:solidFill>
            <a:schemeClr val="bg1"/>
          </a:solidFill>
          <a:ln>
            <a:noFill/>
          </a:ln>
          <a:effectLst/>
          <a:extLst/>
        </p:spPr>
        <p:txBody>
          <a:bodyPr wrap="none" lIns="34290" tIns="17145" rIns="34290" bIns="17145" anchor="ctr"/>
          <a:lstStyle/>
          <a:p>
            <a:endParaRPr lang="en-US" dirty="0"/>
          </a:p>
        </p:txBody>
      </p:sp>
    </p:spTree>
    <p:extLst>
      <p:ext uri="{BB962C8B-B14F-4D97-AF65-F5344CB8AC3E}">
        <p14:creationId xmlns:p14="http://schemas.microsoft.com/office/powerpoint/2010/main" val="387520823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wheel(1)">
                                      <p:cBhvr>
                                        <p:cTn id="13" dur="2000"/>
                                        <p:tgtEl>
                                          <p:spTgt spid="63"/>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351"/>
                                        </p:tgtEl>
                                        <p:attrNameLst>
                                          <p:attrName>style.visibility</p:attrName>
                                        </p:attrNameLst>
                                      </p:cBhvr>
                                      <p:to>
                                        <p:strVal val="visible"/>
                                      </p:to>
                                    </p:set>
                                    <p:animEffect transition="in" filter="fade">
                                      <p:cBhvr>
                                        <p:cTn id="16" dur="750"/>
                                        <p:tgtEl>
                                          <p:spTgt spid="351"/>
                                        </p:tgtEl>
                                      </p:cBhvr>
                                    </p:animEffect>
                                  </p:childTnLst>
                                </p:cTn>
                              </p:par>
                              <p:par>
                                <p:cTn id="17" presetID="22" presetClass="entr" presetSubtype="8" fill="hold" nodeType="withEffect">
                                  <p:stCondLst>
                                    <p:cond delay="1500"/>
                                  </p:stCondLst>
                                  <p:childTnLst>
                                    <p:set>
                                      <p:cBhvr>
                                        <p:cTn id="18" dur="1" fill="hold">
                                          <p:stCondLst>
                                            <p:cond delay="0"/>
                                          </p:stCondLst>
                                        </p:cTn>
                                        <p:tgtEl>
                                          <p:spTgt spid="333"/>
                                        </p:tgtEl>
                                        <p:attrNameLst>
                                          <p:attrName>style.visibility</p:attrName>
                                        </p:attrNameLst>
                                      </p:cBhvr>
                                      <p:to>
                                        <p:strVal val="visible"/>
                                      </p:to>
                                    </p:set>
                                    <p:animEffect transition="in" filter="wipe(left)">
                                      <p:cBhvr>
                                        <p:cTn id="19" dur="500"/>
                                        <p:tgtEl>
                                          <p:spTgt spid="333"/>
                                        </p:tgtEl>
                                      </p:cBhvr>
                                    </p:animEffect>
                                  </p:childTnLst>
                                </p:cTn>
                              </p:par>
                              <p:par>
                                <p:cTn id="20" presetID="10" presetClass="entr" presetSubtype="0" fill="hold" grpId="0" nodeType="withEffect">
                                  <p:stCondLst>
                                    <p:cond delay="1750"/>
                                  </p:stCondLst>
                                  <p:childTnLst>
                                    <p:set>
                                      <p:cBhvr>
                                        <p:cTn id="21" dur="1" fill="hold">
                                          <p:stCondLst>
                                            <p:cond delay="0"/>
                                          </p:stCondLst>
                                        </p:cTn>
                                        <p:tgtEl>
                                          <p:spTgt spid="352"/>
                                        </p:tgtEl>
                                        <p:attrNameLst>
                                          <p:attrName>style.visibility</p:attrName>
                                        </p:attrNameLst>
                                      </p:cBhvr>
                                      <p:to>
                                        <p:strVal val="visible"/>
                                      </p:to>
                                    </p:set>
                                    <p:animEffect transition="in" filter="fade">
                                      <p:cBhvr>
                                        <p:cTn id="22" dur="750"/>
                                        <p:tgtEl>
                                          <p:spTgt spid="35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06"/>
                                        </p:tgtEl>
                                        <p:attrNameLst>
                                          <p:attrName>style.visibility</p:attrName>
                                        </p:attrNameLst>
                                      </p:cBhvr>
                                      <p:to>
                                        <p:strVal val="visible"/>
                                      </p:to>
                                    </p:set>
                                    <p:animEffect transition="in" filter="wheel(1)">
                                      <p:cBhvr>
                                        <p:cTn id="27" dur="2000"/>
                                        <p:tgtEl>
                                          <p:spTgt spid="906"/>
                                        </p:tgtEl>
                                      </p:cBhvr>
                                    </p:animEffect>
                                  </p:childTnLst>
                                </p:cTn>
                              </p:par>
                              <p:par>
                                <p:cTn id="28" presetID="22" presetClass="entr" presetSubtype="8" fill="hold" nodeType="withEffect">
                                  <p:stCondLst>
                                    <p:cond delay="2500"/>
                                  </p:stCondLst>
                                  <p:childTnLst>
                                    <p:set>
                                      <p:cBhvr>
                                        <p:cTn id="29" dur="1" fill="hold">
                                          <p:stCondLst>
                                            <p:cond delay="0"/>
                                          </p:stCondLst>
                                        </p:cTn>
                                        <p:tgtEl>
                                          <p:spTgt spid="355"/>
                                        </p:tgtEl>
                                        <p:attrNameLst>
                                          <p:attrName>style.visibility</p:attrName>
                                        </p:attrNameLst>
                                      </p:cBhvr>
                                      <p:to>
                                        <p:strVal val="visible"/>
                                      </p:to>
                                    </p:set>
                                    <p:animEffect transition="in" filter="wipe(left)">
                                      <p:cBhvr>
                                        <p:cTn id="30" dur="500"/>
                                        <p:tgtEl>
                                          <p:spTgt spid="355"/>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353"/>
                                        </p:tgtEl>
                                        <p:attrNameLst>
                                          <p:attrName>style.visibility</p:attrName>
                                        </p:attrNameLst>
                                      </p:cBhvr>
                                      <p:to>
                                        <p:strVal val="visible"/>
                                      </p:to>
                                    </p:set>
                                    <p:animEffect transition="in" filter="fade">
                                      <p:cBhvr>
                                        <p:cTn id="33" dur="750"/>
                                        <p:tgtEl>
                                          <p:spTgt spid="353"/>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16"/>
                                        </p:tgtEl>
                                        <p:attrNameLst>
                                          <p:attrName>style.visibility</p:attrName>
                                        </p:attrNameLst>
                                      </p:cBhvr>
                                      <p:to>
                                        <p:strVal val="visible"/>
                                      </p:to>
                                    </p:set>
                                    <p:animEffect transition="in" filter="wheel(1)">
                                      <p:cBhvr>
                                        <p:cTn id="38" dur="2000"/>
                                        <p:tgtEl>
                                          <p:spTgt spid="916"/>
                                        </p:tgtEl>
                                      </p:cBhvr>
                                    </p:animEffect>
                                  </p:childTnLst>
                                </p:cTn>
                              </p:par>
                              <p:par>
                                <p:cTn id="39" presetID="2" presetClass="entr" presetSubtype="1" decel="100000" fill="hold" grpId="0" nodeType="withEffect">
                                  <p:stCondLst>
                                    <p:cond delay="0"/>
                                  </p:stCondLst>
                                  <p:childTnLst>
                                    <p:set>
                                      <p:cBhvr>
                                        <p:cTn id="40" dur="1" fill="hold">
                                          <p:stCondLst>
                                            <p:cond delay="0"/>
                                          </p:stCondLst>
                                        </p:cTn>
                                        <p:tgtEl>
                                          <p:spTgt spid="905"/>
                                        </p:tgtEl>
                                        <p:attrNameLst>
                                          <p:attrName>style.visibility</p:attrName>
                                        </p:attrNameLst>
                                      </p:cBhvr>
                                      <p:to>
                                        <p:strVal val="visible"/>
                                      </p:to>
                                    </p:set>
                                    <p:anim calcmode="lin" valueType="num">
                                      <p:cBhvr additive="base">
                                        <p:cTn id="41" dur="750" fill="hold"/>
                                        <p:tgtEl>
                                          <p:spTgt spid="905"/>
                                        </p:tgtEl>
                                        <p:attrNameLst>
                                          <p:attrName>ppt_x</p:attrName>
                                        </p:attrNameLst>
                                      </p:cBhvr>
                                      <p:tavLst>
                                        <p:tav tm="0">
                                          <p:val>
                                            <p:strVal val="#ppt_x"/>
                                          </p:val>
                                        </p:tav>
                                        <p:tav tm="100000">
                                          <p:val>
                                            <p:strVal val="#ppt_x"/>
                                          </p:val>
                                        </p:tav>
                                      </p:tavLst>
                                    </p:anim>
                                    <p:anim calcmode="lin" valueType="num">
                                      <p:cBhvr additive="base">
                                        <p:cTn id="42" dur="750" fill="hold"/>
                                        <p:tgtEl>
                                          <p:spTgt spid="90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1" grpId="0" animBg="1"/>
      <p:bldP spid="352" grpId="0" animBg="1"/>
      <p:bldP spid="353" grpId="0" animBg="1"/>
      <p:bldP spid="63" grpId="0" animBg="1"/>
      <p:bldP spid="905" grpId="0"/>
      <p:bldP spid="906" grpId="0" animBg="1"/>
      <p:bldP spid="9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3760" r="3760"/>
          <a:stretch>
            <a:fillRect/>
          </a:stretch>
        </p:blipFill>
        <p:spPr>
          <a:xfrm>
            <a:off x="6419306" y="1805127"/>
            <a:ext cx="5521963" cy="3998663"/>
          </a:xfrm>
          <a:custGeom>
            <a:avLst/>
            <a:gdLst>
              <a:gd name="connsiteX0" fmla="*/ 0 w 6838950"/>
              <a:gd name="connsiteY0" fmla="*/ 0 h 4800600"/>
              <a:gd name="connsiteX1" fmla="*/ 6838950 w 6838950"/>
              <a:gd name="connsiteY1" fmla="*/ 0 h 4800600"/>
              <a:gd name="connsiteX2" fmla="*/ 6838950 w 6838950"/>
              <a:gd name="connsiteY2" fmla="*/ 4800600 h 4800600"/>
              <a:gd name="connsiteX3" fmla="*/ 0 w 6838950"/>
              <a:gd name="connsiteY3" fmla="*/ 4800600 h 4800600"/>
            </a:gdLst>
            <a:ahLst/>
            <a:cxnLst>
              <a:cxn ang="0">
                <a:pos x="connsiteX0" y="connsiteY0"/>
              </a:cxn>
              <a:cxn ang="0">
                <a:pos x="connsiteX1" y="connsiteY1"/>
              </a:cxn>
              <a:cxn ang="0">
                <a:pos x="connsiteX2" y="connsiteY2"/>
              </a:cxn>
              <a:cxn ang="0">
                <a:pos x="connsiteX3" y="connsiteY3"/>
              </a:cxn>
            </a:cxnLst>
            <a:rect l="l" t="t" r="r" b="b"/>
            <a:pathLst>
              <a:path w="6838950" h="4800600">
                <a:moveTo>
                  <a:pt x="0" y="0"/>
                </a:moveTo>
                <a:lnTo>
                  <a:pt x="6838950" y="0"/>
                </a:lnTo>
                <a:lnTo>
                  <a:pt x="6838950" y="4800600"/>
                </a:lnTo>
                <a:lnTo>
                  <a:pt x="0" y="4800600"/>
                </a:lnTo>
                <a:close/>
              </a:path>
            </a:pathLst>
          </a:custGeom>
          <a:solidFill>
            <a:schemeClr val="bg1">
              <a:lumMod val="95000"/>
            </a:schemeClr>
          </a:solidFill>
        </p:spPr>
      </p:pic>
      <p:sp>
        <p:nvSpPr>
          <p:cNvPr id="14" name="TextBox 13">
            <a:extLst>
              <a:ext uri="{FF2B5EF4-FFF2-40B4-BE49-F238E27FC236}">
                <a16:creationId xmlns="" xmlns:a16="http://schemas.microsoft.com/office/drawing/2014/main" id="{12A0E763-2A51-492D-990F-09344798D6C2}"/>
              </a:ext>
            </a:extLst>
          </p:cNvPr>
          <p:cNvSpPr txBox="1"/>
          <p:nvPr/>
        </p:nvSpPr>
        <p:spPr>
          <a:xfrm>
            <a:off x="637327" y="1630340"/>
            <a:ext cx="5030048" cy="4173450"/>
          </a:xfrm>
          <a:prstGeom prst="rect">
            <a:avLst/>
          </a:prstGeom>
          <a:noFill/>
        </p:spPr>
        <p:txBody>
          <a:bodyPr wrap="square" rtlCol="0">
            <a:spAutoFit/>
          </a:bodyPr>
          <a:lstStyle/>
          <a:p>
            <a:pPr>
              <a:lnSpc>
                <a:spcPct val="130000"/>
              </a:lnSpc>
            </a:pPr>
            <a:r>
              <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With internet gaining popularity, an exponential rise in crimes against</a:t>
            </a:r>
          </a:p>
          <a:p>
            <a:pPr algn="just">
              <a:lnSpc>
                <a:spcPct val="130000"/>
              </a:lnSpc>
            </a:pPr>
            <a:r>
              <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women and children have been witnessed. A survey by </a:t>
            </a:r>
            <a:r>
              <a:rPr lang="en-US" sz="1200"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Microsoft </a:t>
            </a:r>
            <a:r>
              <a:rPr lang="en-US" sz="1200"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evealed</a:t>
            </a:r>
            <a:r>
              <a:rPr lang="en-US" sz="1200"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that India </a:t>
            </a:r>
            <a:r>
              <a:rPr lang="en-US" sz="1200"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ranks third </a:t>
            </a:r>
            <a:r>
              <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 the number of </a:t>
            </a:r>
            <a:r>
              <a:rPr lang="en-US" sz="1200"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cyberbullying</a:t>
            </a:r>
            <a:r>
              <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cases amongst </a:t>
            </a:r>
            <a:r>
              <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children. The tragic part is </a:t>
            </a:r>
            <a:r>
              <a:rPr lang="en-US" sz="1200"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children dread </a:t>
            </a:r>
            <a:r>
              <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their parents and do not inform them about being bullied. They continue to </a:t>
            </a:r>
            <a:r>
              <a:rPr lang="en-US" sz="1200"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suffer alone  </a:t>
            </a:r>
            <a:r>
              <a:rPr lang="en-US" sz="1200" dirty="0" err="1"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ilently</a:t>
            </a:r>
            <a:r>
              <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Women, on the other hand, are victims of crimes like stalking, identity </a:t>
            </a:r>
            <a:r>
              <a:rPr lang="en-US" sz="1200"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theft, revenge </a:t>
            </a:r>
            <a:r>
              <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porn etc. </a:t>
            </a:r>
            <a:r>
              <a:rPr lang="en-US" sz="1200"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Sensitisation</a:t>
            </a:r>
            <a:r>
              <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of women and children is, therefore, the need of the hour</a:t>
            </a:r>
            <a:r>
              <a:rPr lang="en-US" sz="1200"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We </a:t>
            </a:r>
            <a:r>
              <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under various initiatives like </a:t>
            </a:r>
            <a:r>
              <a:rPr lang="en-US" sz="1200"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iSafe</a:t>
            </a:r>
            <a:r>
              <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Alliance, Digital Shakti, e-</a:t>
            </a:r>
            <a:r>
              <a:rPr lang="en-US" sz="1200"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Raksha</a:t>
            </a:r>
            <a:r>
              <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Cyber </a:t>
            </a:r>
            <a:r>
              <a:rPr lang="en-US" sz="1200"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Clinic, Internet </a:t>
            </a:r>
            <a:r>
              <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De-Addiction, </a:t>
            </a:r>
            <a:r>
              <a:rPr lang="en-US" sz="1200"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CyberSecurity</a:t>
            </a:r>
            <a:r>
              <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Helpline, etc. constantly strives to reach out </a:t>
            </a:r>
            <a:r>
              <a:rPr lang="en-US" sz="1200"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to women </a:t>
            </a:r>
            <a:r>
              <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and children in order to create awareness about online safety.</a:t>
            </a:r>
          </a:p>
          <a:p>
            <a:pPr>
              <a:lnSpc>
                <a:spcPct val="130000"/>
              </a:lnSpc>
            </a:pPr>
            <a:endPar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r>
              <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Our initiatives are targeted at building capacity and empowering citizens not just on </a:t>
            </a:r>
            <a:r>
              <a:rPr lang="en-US" sz="1200"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online safety </a:t>
            </a:r>
            <a:r>
              <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but resilience and responsible online </a:t>
            </a:r>
            <a:r>
              <a:rPr lang="en-US" sz="1200"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behaviour</a:t>
            </a:r>
            <a:r>
              <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as well. We actively deal with </a:t>
            </a:r>
            <a:r>
              <a:rPr lang="en-US" sz="1200"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cases and </a:t>
            </a:r>
            <a:r>
              <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help victims on different fronts like law enforcement support, </a:t>
            </a:r>
            <a:r>
              <a:rPr lang="en-US" sz="1200"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counselling</a:t>
            </a:r>
            <a:r>
              <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techno-legal</a:t>
            </a:r>
          </a:p>
          <a:p>
            <a:pPr>
              <a:lnSpc>
                <a:spcPct val="130000"/>
              </a:lnSpc>
            </a:pPr>
            <a:r>
              <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help etc</a:t>
            </a:r>
            <a:r>
              <a:rPr lang="en-US" sz="1200" dirty="0" smtClean="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 xmlns:a16="http://schemas.microsoft.com/office/drawing/2014/main" id="{40C1F2F6-E9FB-42E3-900D-43ED8E651093}"/>
              </a:ext>
            </a:extLst>
          </p:cNvPr>
          <p:cNvSpPr txBox="1"/>
          <p:nvPr/>
        </p:nvSpPr>
        <p:spPr>
          <a:xfrm>
            <a:off x="697396" y="962816"/>
            <a:ext cx="5721910" cy="646331"/>
          </a:xfrm>
          <a:prstGeom prst="rect">
            <a:avLst/>
          </a:prstGeom>
          <a:noFill/>
        </p:spPr>
        <p:txBody>
          <a:bodyPr wrap="square" rtlCol="0">
            <a:spAutoFit/>
          </a:bodyPr>
          <a:lstStyle/>
          <a:p>
            <a:r>
              <a:rPr lang="en-US" sz="3600" b="1" dirty="0" smtClean="0">
                <a:solidFill>
                  <a:srgbClr val="0F0BFE"/>
                </a:solidFill>
                <a:latin typeface="Montserrat" panose="00000500000000000000" pitchFamily="50" charset="0"/>
                <a:ea typeface="Open Sans" panose="020B0606030504020204" pitchFamily="34" charset="0"/>
                <a:cs typeface="Open Sans" panose="020B0606030504020204" pitchFamily="34" charset="0"/>
              </a:rPr>
              <a:t>Children and Women</a:t>
            </a:r>
            <a:endParaRPr lang="en-US" sz="3600" b="1" dirty="0">
              <a:solidFill>
                <a:srgbClr val="0F0BFE"/>
              </a:solidFill>
              <a:latin typeface="Montserrat" panose="00000500000000000000" pitchFamily="50" charset="0"/>
              <a:ea typeface="Open Sans" panose="020B0606030504020204" pitchFamily="34" charset="0"/>
              <a:cs typeface="Open Sans" panose="020B0606030504020204" pitchFamily="34" charset="0"/>
            </a:endParaRPr>
          </a:p>
        </p:txBody>
      </p:sp>
      <p:sp>
        <p:nvSpPr>
          <p:cNvPr id="12" name="Freeform: Shape 11">
            <a:extLst>
              <a:ext uri="{FF2B5EF4-FFF2-40B4-BE49-F238E27FC236}">
                <a16:creationId xmlns="" xmlns:a16="http://schemas.microsoft.com/office/drawing/2014/main" id="{B51790C1-C4C4-4C72-8331-1B29D9D70741}"/>
              </a:ext>
            </a:extLst>
          </p:cNvPr>
          <p:cNvSpPr/>
          <p:nvPr/>
        </p:nvSpPr>
        <p:spPr>
          <a:xfrm>
            <a:off x="8794982" y="6304845"/>
            <a:ext cx="3397018" cy="260266"/>
          </a:xfrm>
          <a:custGeom>
            <a:avLst/>
            <a:gdLst>
              <a:gd name="connsiteX0" fmla="*/ 203200 w 3397018"/>
              <a:gd name="connsiteY0" fmla="*/ 0 h 260266"/>
              <a:gd name="connsiteX1" fmla="*/ 3397018 w 3397018"/>
              <a:gd name="connsiteY1" fmla="*/ 5745 h 260266"/>
              <a:gd name="connsiteX2" fmla="*/ 3397018 w 3397018"/>
              <a:gd name="connsiteY2" fmla="*/ 260266 h 260266"/>
              <a:gd name="connsiteX3" fmla="*/ 0 w 3397018"/>
              <a:gd name="connsiteY3" fmla="*/ 260266 h 260266"/>
              <a:gd name="connsiteX4" fmla="*/ 203200 w 3397018"/>
              <a:gd name="connsiteY4" fmla="*/ 0 h 26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018" h="260266">
                <a:moveTo>
                  <a:pt x="203200" y="0"/>
                </a:moveTo>
                <a:lnTo>
                  <a:pt x="3397018" y="5745"/>
                </a:lnTo>
                <a:lnTo>
                  <a:pt x="3397018" y="260266"/>
                </a:lnTo>
                <a:lnTo>
                  <a:pt x="0" y="260266"/>
                </a:lnTo>
                <a:lnTo>
                  <a:pt x="203200" y="0"/>
                </a:lnTo>
                <a:close/>
              </a:path>
            </a:pathLst>
          </a:custGeom>
          <a:gradFill>
            <a:gsLst>
              <a:gs pos="0">
                <a:schemeClr val="accent1"/>
              </a:gs>
              <a:gs pos="100000">
                <a:schemeClr val="accent2"/>
              </a:gs>
            </a:gsLst>
            <a:lin ang="0" scaled="1"/>
          </a:gradFill>
          <a:ln>
            <a:noFill/>
          </a:ln>
          <a:effectLst>
            <a:outerShdw blurRad="139700" dist="254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grpSp>
        <p:nvGrpSpPr>
          <p:cNvPr id="17" name="Group 16">
            <a:extLst>
              <a:ext uri="{FF2B5EF4-FFF2-40B4-BE49-F238E27FC236}">
                <a16:creationId xmlns="" xmlns:a16="http://schemas.microsoft.com/office/drawing/2014/main" id="{CCB16A3C-2FA8-4639-A11C-943E7478B621}"/>
              </a:ext>
            </a:extLst>
          </p:cNvPr>
          <p:cNvGrpSpPr/>
          <p:nvPr/>
        </p:nvGrpSpPr>
        <p:grpSpPr>
          <a:xfrm>
            <a:off x="11382986" y="6368578"/>
            <a:ext cx="498149" cy="125003"/>
            <a:chOff x="11013281" y="6450762"/>
            <a:chExt cx="672285" cy="168699"/>
          </a:xfrm>
          <a:solidFill>
            <a:schemeClr val="bg1"/>
          </a:solidFill>
        </p:grpSpPr>
        <p:sp>
          <p:nvSpPr>
            <p:cNvPr id="18" name="Freeform 78">
              <a:extLst>
                <a:ext uri="{FF2B5EF4-FFF2-40B4-BE49-F238E27FC236}">
                  <a16:creationId xmlns="" xmlns:a16="http://schemas.microsoft.com/office/drawing/2014/main" id="{8C47BCBC-E8ED-45E2-827F-9EE0D0001CC2}"/>
                </a:ext>
              </a:extLst>
            </p:cNvPr>
            <p:cNvSpPr>
              <a:spLocks noChangeArrowheads="1"/>
            </p:cNvSpPr>
            <p:nvPr/>
          </p:nvSpPr>
          <p:spPr bwMode="auto">
            <a:xfrm>
              <a:off x="11514784" y="6450762"/>
              <a:ext cx="170782" cy="168699"/>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grpFill/>
            <a:ln>
              <a:noFill/>
            </a:ln>
            <a:effectLst/>
          </p:spPr>
          <p:txBody>
            <a:bodyPr wrap="none" lIns="34290" tIns="17145" rIns="34290" bIns="17145" anchor="ctr"/>
            <a:lstStyle/>
            <a:p>
              <a:endParaRPr lang="en-US" dirty="0">
                <a:solidFill>
                  <a:schemeClr val="bg1"/>
                </a:solidFill>
              </a:endParaRPr>
            </a:p>
          </p:txBody>
        </p:sp>
        <p:sp>
          <p:nvSpPr>
            <p:cNvPr id="19" name="Freeform 79">
              <a:extLst>
                <a:ext uri="{FF2B5EF4-FFF2-40B4-BE49-F238E27FC236}">
                  <a16:creationId xmlns="" xmlns:a16="http://schemas.microsoft.com/office/drawing/2014/main" id="{944D7993-B844-4D70-A3F0-BCE2E702F081}"/>
                </a:ext>
              </a:extLst>
            </p:cNvPr>
            <p:cNvSpPr>
              <a:spLocks noChangeArrowheads="1"/>
            </p:cNvSpPr>
            <p:nvPr/>
          </p:nvSpPr>
          <p:spPr bwMode="auto">
            <a:xfrm>
              <a:off x="11264553" y="6450762"/>
              <a:ext cx="170782" cy="168699"/>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grpFill/>
            <a:ln>
              <a:noFill/>
            </a:ln>
            <a:effectLst/>
          </p:spPr>
          <p:txBody>
            <a:bodyPr wrap="none" lIns="34290" tIns="17145" rIns="34290" bIns="17145" anchor="ctr"/>
            <a:lstStyle/>
            <a:p>
              <a:endParaRPr lang="en-US" dirty="0">
                <a:solidFill>
                  <a:schemeClr val="bg1"/>
                </a:solidFill>
              </a:endParaRPr>
            </a:p>
          </p:txBody>
        </p:sp>
        <p:sp>
          <p:nvSpPr>
            <p:cNvPr id="21" name="Freeform 86">
              <a:extLst>
                <a:ext uri="{FF2B5EF4-FFF2-40B4-BE49-F238E27FC236}">
                  <a16:creationId xmlns="" xmlns:a16="http://schemas.microsoft.com/office/drawing/2014/main" id="{79F492A9-045C-40EC-B395-BA2AF3F017F8}"/>
                </a:ext>
              </a:extLst>
            </p:cNvPr>
            <p:cNvSpPr>
              <a:spLocks noChangeArrowheads="1"/>
            </p:cNvSpPr>
            <p:nvPr/>
          </p:nvSpPr>
          <p:spPr bwMode="auto">
            <a:xfrm>
              <a:off x="11013281" y="6450762"/>
              <a:ext cx="171823" cy="168699"/>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grpFill/>
            <a:ln>
              <a:noFill/>
            </a:ln>
            <a:effectLst/>
          </p:spPr>
          <p:txBody>
            <a:bodyPr wrap="none" lIns="34290" tIns="17145" rIns="34290" bIns="17145" anchor="ctr"/>
            <a:lstStyle/>
            <a:p>
              <a:endParaRPr lang="en-US" dirty="0">
                <a:solidFill>
                  <a:schemeClr val="bg1"/>
                </a:solidFill>
              </a:endParaRPr>
            </a:p>
          </p:txBody>
        </p:sp>
      </p:grpSp>
      <p:sp>
        <p:nvSpPr>
          <p:cNvPr id="22" name="TextBox 21">
            <a:extLst>
              <a:ext uri="{FF2B5EF4-FFF2-40B4-BE49-F238E27FC236}">
                <a16:creationId xmlns="" xmlns:a16="http://schemas.microsoft.com/office/drawing/2014/main" id="{6EDDFAA1-851C-4996-BDEC-4B799CF4B3C3}"/>
              </a:ext>
            </a:extLst>
          </p:cNvPr>
          <p:cNvSpPr txBox="1"/>
          <p:nvPr/>
        </p:nvSpPr>
        <p:spPr>
          <a:xfrm>
            <a:off x="9068373" y="6316167"/>
            <a:ext cx="2255743" cy="253916"/>
          </a:xfrm>
          <a:prstGeom prst="rect">
            <a:avLst/>
          </a:prstGeom>
          <a:noFill/>
        </p:spPr>
        <p:txBody>
          <a:bodyPr wrap="square" rtlCol="0">
            <a:spAutoFit/>
          </a:bodyPr>
          <a:lstStyle/>
          <a:p>
            <a:pPr algn="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Global Management Solution.</a:t>
            </a:r>
          </a:p>
        </p:txBody>
      </p:sp>
      <p:sp>
        <p:nvSpPr>
          <p:cNvPr id="20" name="TextBox 19"/>
          <p:cNvSpPr txBox="1"/>
          <p:nvPr/>
        </p:nvSpPr>
        <p:spPr>
          <a:xfrm>
            <a:off x="3119437" y="574434"/>
            <a:ext cx="5095875" cy="369332"/>
          </a:xfrm>
          <a:prstGeom prst="rect">
            <a:avLst/>
          </a:prstGeom>
          <a:noFill/>
        </p:spPr>
        <p:txBody>
          <a:bodyPr wrap="square" rtlCol="0">
            <a:spAutoFit/>
          </a:bodyPr>
          <a:lstStyle/>
          <a:p>
            <a:r>
              <a:rPr lang="en-US" dirty="0">
                <a:solidFill>
                  <a:schemeClr val="tx1">
                    <a:lumMod val="85000"/>
                    <a:lumOff val="15000"/>
                  </a:schemeClr>
                </a:solidFill>
              </a:rPr>
              <a:t>PUTTING IT ALL TOGETHER</a:t>
            </a:r>
          </a:p>
        </p:txBody>
      </p:sp>
      <p:sp>
        <p:nvSpPr>
          <p:cNvPr id="26" name="TextBox 25">
            <a:extLst>
              <a:ext uri="{FF2B5EF4-FFF2-40B4-BE49-F238E27FC236}">
                <a16:creationId xmlns="" xmlns:a16="http://schemas.microsoft.com/office/drawing/2014/main" id="{0B671FF3-838F-417C-99B9-B5D8F5451761}"/>
              </a:ext>
            </a:extLst>
          </p:cNvPr>
          <p:cNvSpPr txBox="1"/>
          <p:nvPr/>
        </p:nvSpPr>
        <p:spPr>
          <a:xfrm rot="10800000" flipV="1">
            <a:off x="9442630" y="178589"/>
            <a:ext cx="2438505" cy="1015663"/>
          </a:xfrm>
          <a:prstGeom prst="rect">
            <a:avLst/>
          </a:prstGeom>
          <a:noFill/>
        </p:spPr>
        <p:txBody>
          <a:bodyPr wrap="square" rtlCol="0" anchor="ctr">
            <a:spAutoFit/>
          </a:bodyPr>
          <a:lstStyle/>
          <a:p>
            <a:pPr algn="r"/>
            <a:fld id="{260E2A6B-A809-4840-BF14-8648BC0BDF87}" type="slidenum">
              <a:rPr lang="id-ID" sz="6000" b="1" i="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r"/>
              <a:t>7</a:t>
            </a:fld>
            <a:endParaRPr lang="id-ID" sz="28700" b="1"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7" name="Group 26">
            <a:extLst>
              <a:ext uri="{FF2B5EF4-FFF2-40B4-BE49-F238E27FC236}">
                <a16:creationId xmlns="" xmlns:a16="http://schemas.microsoft.com/office/drawing/2014/main" id="{FBEDC213-C3ED-4E48-A360-2F0B379CC52E}"/>
              </a:ext>
            </a:extLst>
          </p:cNvPr>
          <p:cNvGrpSpPr/>
          <p:nvPr/>
        </p:nvGrpSpPr>
        <p:grpSpPr>
          <a:xfrm rot="5400000">
            <a:off x="7064491" y="-26262"/>
            <a:ext cx="6858000" cy="6858000"/>
            <a:chOff x="-3281684" y="311783"/>
            <a:chExt cx="6234434" cy="6234434"/>
          </a:xfrm>
        </p:grpSpPr>
        <p:sp>
          <p:nvSpPr>
            <p:cNvPr id="28" name="Oval 27">
              <a:extLst>
                <a:ext uri="{FF2B5EF4-FFF2-40B4-BE49-F238E27FC236}">
                  <a16:creationId xmlns="" xmlns:a16="http://schemas.microsoft.com/office/drawing/2014/main" id="{6EA51B02-2EAB-46B5-8B00-B91673C2039D}"/>
                </a:ext>
              </a:extLst>
            </p:cNvPr>
            <p:cNvSpPr/>
            <p:nvPr/>
          </p:nvSpPr>
          <p:spPr>
            <a:xfrm>
              <a:off x="1536600" y="4497904"/>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96C9E733-D0F1-4E2A-8ACE-C648182ADE47}"/>
                </a:ext>
              </a:extLst>
            </p:cNvPr>
            <p:cNvSpPr/>
            <p:nvPr/>
          </p:nvSpPr>
          <p:spPr>
            <a:xfrm>
              <a:off x="1672329" y="2421971"/>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4BE5ACBF-6A39-4F30-8562-A3C065EEE183}"/>
                </a:ext>
              </a:extLst>
            </p:cNvPr>
            <p:cNvSpPr/>
            <p:nvPr/>
          </p:nvSpPr>
          <p:spPr>
            <a:xfrm>
              <a:off x="-2889106" y="704361"/>
              <a:ext cx="5449278" cy="5449278"/>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EA5FBD18-5550-4C51-BC40-CA76526A1484}"/>
                </a:ext>
              </a:extLst>
            </p:cNvPr>
            <p:cNvSpPr/>
            <p:nvPr/>
          </p:nvSpPr>
          <p:spPr>
            <a:xfrm>
              <a:off x="-3281684" y="311783"/>
              <a:ext cx="6234434" cy="6234434"/>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39804011-8F50-4258-B501-E648FC24D3D1}"/>
                </a:ext>
              </a:extLst>
            </p:cNvPr>
            <p:cNvSpPr/>
            <p:nvPr/>
          </p:nvSpPr>
          <p:spPr>
            <a:xfrm>
              <a:off x="-2309097" y="1284370"/>
              <a:ext cx="4289259" cy="4289259"/>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 xmlns:a16="http://schemas.microsoft.com/office/drawing/2014/main" id="{DCD3E133-33BD-4B26-81D5-FFE7A450EBF9}"/>
                </a:ext>
              </a:extLst>
            </p:cNvPr>
            <p:cNvSpPr/>
            <p:nvPr/>
          </p:nvSpPr>
          <p:spPr>
            <a:xfrm>
              <a:off x="-1784708" y="1808759"/>
              <a:ext cx="3240481" cy="3240481"/>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B9C971B8-E52C-48B6-82D5-F22BA611F60E}"/>
                </a:ext>
              </a:extLst>
            </p:cNvPr>
            <p:cNvSpPr/>
            <p:nvPr/>
          </p:nvSpPr>
          <p:spPr>
            <a:xfrm>
              <a:off x="1774941" y="1518036"/>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94A5BBB5-83B2-4062-A772-F846659CA92D}"/>
                </a:ext>
              </a:extLst>
            </p:cNvPr>
            <p:cNvSpPr/>
            <p:nvPr/>
          </p:nvSpPr>
          <p:spPr>
            <a:xfrm>
              <a:off x="-2970318" y="2972449"/>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ED8B3F5F-D6C9-4140-AA00-E31B595C215C}"/>
                </a:ext>
              </a:extLst>
            </p:cNvPr>
            <p:cNvSpPr/>
            <p:nvPr/>
          </p:nvSpPr>
          <p:spPr>
            <a:xfrm>
              <a:off x="-2154023" y="231461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4B721E65-E297-4EEF-B6E6-6AD74E03EF90}"/>
                </a:ext>
              </a:extLst>
            </p:cNvPr>
            <p:cNvSpPr/>
            <p:nvPr/>
          </p:nvSpPr>
          <p:spPr>
            <a:xfrm>
              <a:off x="-2647629" y="472149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 xmlns:a16="http://schemas.microsoft.com/office/drawing/2014/main" id="{57CECAE9-7D48-4E9D-9815-03F55EBAFFE2}"/>
                </a:ext>
              </a:extLst>
            </p:cNvPr>
            <p:cNvSpPr/>
            <p:nvPr/>
          </p:nvSpPr>
          <p:spPr>
            <a:xfrm>
              <a:off x="-656338" y="4895578"/>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0806700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0-#ppt_w/2"/>
                                          </p:val>
                                        </p:tav>
                                        <p:tav tm="100000">
                                          <p:val>
                                            <p:strVal val="#ppt_x"/>
                                          </p:val>
                                        </p:tav>
                                      </p:tavLst>
                                    </p:anim>
                                    <p:anim calcmode="lin" valueType="num">
                                      <p:cBhvr additive="base">
                                        <p:cTn id="8" dur="75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0-#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childTnLst>
                                </p:cTn>
                              </p:par>
                              <p:par>
                                <p:cTn id="16" presetID="26" presetClass="emph" presetSubtype="0" fill="hold" nodeType="withEffect">
                                  <p:stCondLst>
                                    <p:cond delay="0"/>
                                  </p:stCondLst>
                                  <p:childTnLst>
                                    <p:animEffect transition="out" filter="fade">
                                      <p:cBhvr>
                                        <p:cTn id="17" dur="2000" tmFilter="0, 0; .2, .5; .8, .5; 1, 0"/>
                                        <p:tgtEl>
                                          <p:spTgt spid="27"/>
                                        </p:tgtEl>
                                      </p:cBhvr>
                                    </p:animEffect>
                                    <p:animScale>
                                      <p:cBhvr>
                                        <p:cTn id="18" dur="100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 xmlns:a16="http://schemas.microsoft.com/office/drawing/2014/main" id="{BF6A1810-F097-47C8-8CEC-59C6419838BD}"/>
              </a:ext>
            </a:extLst>
          </p:cNvPr>
          <p:cNvSpPr/>
          <p:nvPr/>
        </p:nvSpPr>
        <p:spPr>
          <a:xfrm>
            <a:off x="390950" y="1377029"/>
            <a:ext cx="5190699" cy="4137945"/>
          </a:xfrm>
          <a:prstGeom prst="roundRect">
            <a:avLst>
              <a:gd name="adj" fmla="val 1406"/>
            </a:avLst>
          </a:prstGeom>
          <a:solidFill>
            <a:schemeClr val="bg1"/>
          </a:solidFill>
          <a:ln>
            <a:noFill/>
          </a:ln>
          <a:effectLst>
            <a:outerShdw blurRad="5080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 xmlns:a16="http://schemas.microsoft.com/office/drawing/2014/main" id="{B51790C1-C4C4-4C72-8331-1B29D9D70741}"/>
              </a:ext>
            </a:extLst>
          </p:cNvPr>
          <p:cNvSpPr/>
          <p:nvPr/>
        </p:nvSpPr>
        <p:spPr>
          <a:xfrm>
            <a:off x="8794982" y="6304845"/>
            <a:ext cx="3397018" cy="260266"/>
          </a:xfrm>
          <a:custGeom>
            <a:avLst/>
            <a:gdLst>
              <a:gd name="connsiteX0" fmla="*/ 203200 w 3397018"/>
              <a:gd name="connsiteY0" fmla="*/ 0 h 260266"/>
              <a:gd name="connsiteX1" fmla="*/ 3397018 w 3397018"/>
              <a:gd name="connsiteY1" fmla="*/ 5745 h 260266"/>
              <a:gd name="connsiteX2" fmla="*/ 3397018 w 3397018"/>
              <a:gd name="connsiteY2" fmla="*/ 260266 h 260266"/>
              <a:gd name="connsiteX3" fmla="*/ 0 w 3397018"/>
              <a:gd name="connsiteY3" fmla="*/ 260266 h 260266"/>
              <a:gd name="connsiteX4" fmla="*/ 203200 w 3397018"/>
              <a:gd name="connsiteY4" fmla="*/ 0 h 26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018" h="260266">
                <a:moveTo>
                  <a:pt x="203200" y="0"/>
                </a:moveTo>
                <a:lnTo>
                  <a:pt x="3397018" y="5745"/>
                </a:lnTo>
                <a:lnTo>
                  <a:pt x="3397018" y="260266"/>
                </a:lnTo>
                <a:lnTo>
                  <a:pt x="0" y="260266"/>
                </a:lnTo>
                <a:lnTo>
                  <a:pt x="203200" y="0"/>
                </a:lnTo>
                <a:close/>
              </a:path>
            </a:pathLst>
          </a:custGeom>
          <a:gradFill>
            <a:gsLst>
              <a:gs pos="0">
                <a:schemeClr val="accent1"/>
              </a:gs>
              <a:gs pos="100000">
                <a:schemeClr val="accent2"/>
              </a:gs>
            </a:gsLst>
            <a:lin ang="0" scaled="1"/>
          </a:gradFill>
          <a:ln>
            <a:noFill/>
          </a:ln>
          <a:effectLst>
            <a:outerShdw blurRad="139700" dist="254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grpSp>
        <p:nvGrpSpPr>
          <p:cNvPr id="17" name="Group 16">
            <a:extLst>
              <a:ext uri="{FF2B5EF4-FFF2-40B4-BE49-F238E27FC236}">
                <a16:creationId xmlns="" xmlns:a16="http://schemas.microsoft.com/office/drawing/2014/main" id="{CCB16A3C-2FA8-4639-A11C-943E7478B621}"/>
              </a:ext>
            </a:extLst>
          </p:cNvPr>
          <p:cNvGrpSpPr/>
          <p:nvPr/>
        </p:nvGrpSpPr>
        <p:grpSpPr>
          <a:xfrm>
            <a:off x="11382986" y="6368578"/>
            <a:ext cx="498149" cy="125003"/>
            <a:chOff x="11013281" y="6450762"/>
            <a:chExt cx="672285" cy="168699"/>
          </a:xfrm>
          <a:solidFill>
            <a:schemeClr val="bg1"/>
          </a:solidFill>
        </p:grpSpPr>
        <p:sp>
          <p:nvSpPr>
            <p:cNvPr id="18" name="Freeform 78">
              <a:extLst>
                <a:ext uri="{FF2B5EF4-FFF2-40B4-BE49-F238E27FC236}">
                  <a16:creationId xmlns="" xmlns:a16="http://schemas.microsoft.com/office/drawing/2014/main" id="{8C47BCBC-E8ED-45E2-827F-9EE0D0001CC2}"/>
                </a:ext>
              </a:extLst>
            </p:cNvPr>
            <p:cNvSpPr>
              <a:spLocks noChangeArrowheads="1"/>
            </p:cNvSpPr>
            <p:nvPr/>
          </p:nvSpPr>
          <p:spPr bwMode="auto">
            <a:xfrm>
              <a:off x="11514784" y="6450762"/>
              <a:ext cx="170782" cy="168699"/>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grpFill/>
            <a:ln>
              <a:noFill/>
            </a:ln>
            <a:effectLst/>
          </p:spPr>
          <p:txBody>
            <a:bodyPr wrap="none" lIns="34290" tIns="17145" rIns="34290" bIns="17145" anchor="ctr"/>
            <a:lstStyle/>
            <a:p>
              <a:endParaRPr lang="en-US" dirty="0">
                <a:solidFill>
                  <a:schemeClr val="bg1"/>
                </a:solidFill>
              </a:endParaRPr>
            </a:p>
          </p:txBody>
        </p:sp>
        <p:sp>
          <p:nvSpPr>
            <p:cNvPr id="19" name="Freeform 79">
              <a:extLst>
                <a:ext uri="{FF2B5EF4-FFF2-40B4-BE49-F238E27FC236}">
                  <a16:creationId xmlns="" xmlns:a16="http://schemas.microsoft.com/office/drawing/2014/main" id="{944D7993-B844-4D70-A3F0-BCE2E702F081}"/>
                </a:ext>
              </a:extLst>
            </p:cNvPr>
            <p:cNvSpPr>
              <a:spLocks noChangeArrowheads="1"/>
            </p:cNvSpPr>
            <p:nvPr/>
          </p:nvSpPr>
          <p:spPr bwMode="auto">
            <a:xfrm>
              <a:off x="11264553" y="6450762"/>
              <a:ext cx="170782" cy="168699"/>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grpFill/>
            <a:ln>
              <a:noFill/>
            </a:ln>
            <a:effectLst/>
          </p:spPr>
          <p:txBody>
            <a:bodyPr wrap="none" lIns="34290" tIns="17145" rIns="34290" bIns="17145" anchor="ctr"/>
            <a:lstStyle/>
            <a:p>
              <a:endParaRPr lang="en-US" dirty="0">
                <a:solidFill>
                  <a:schemeClr val="bg1"/>
                </a:solidFill>
              </a:endParaRPr>
            </a:p>
          </p:txBody>
        </p:sp>
        <p:sp>
          <p:nvSpPr>
            <p:cNvPr id="21" name="Freeform 86">
              <a:extLst>
                <a:ext uri="{FF2B5EF4-FFF2-40B4-BE49-F238E27FC236}">
                  <a16:creationId xmlns="" xmlns:a16="http://schemas.microsoft.com/office/drawing/2014/main" id="{79F492A9-045C-40EC-B395-BA2AF3F017F8}"/>
                </a:ext>
              </a:extLst>
            </p:cNvPr>
            <p:cNvSpPr>
              <a:spLocks noChangeArrowheads="1"/>
            </p:cNvSpPr>
            <p:nvPr/>
          </p:nvSpPr>
          <p:spPr bwMode="auto">
            <a:xfrm>
              <a:off x="11013281" y="6450762"/>
              <a:ext cx="171823" cy="168699"/>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grpFill/>
            <a:ln>
              <a:noFill/>
            </a:ln>
            <a:effectLst/>
          </p:spPr>
          <p:txBody>
            <a:bodyPr wrap="none" lIns="34290" tIns="17145" rIns="34290" bIns="17145" anchor="ctr"/>
            <a:lstStyle/>
            <a:p>
              <a:endParaRPr lang="en-US" dirty="0">
                <a:solidFill>
                  <a:schemeClr val="bg1"/>
                </a:solidFill>
              </a:endParaRPr>
            </a:p>
          </p:txBody>
        </p:sp>
      </p:grpSp>
      <p:grpSp>
        <p:nvGrpSpPr>
          <p:cNvPr id="24" name="Group 23">
            <a:extLst>
              <a:ext uri="{FF2B5EF4-FFF2-40B4-BE49-F238E27FC236}">
                <a16:creationId xmlns="" xmlns:a16="http://schemas.microsoft.com/office/drawing/2014/main" id="{FBEDC213-C3ED-4E48-A360-2F0B379CC52E}"/>
              </a:ext>
            </a:extLst>
          </p:cNvPr>
          <p:cNvGrpSpPr/>
          <p:nvPr/>
        </p:nvGrpSpPr>
        <p:grpSpPr>
          <a:xfrm rot="5400000">
            <a:off x="5924237" y="91988"/>
            <a:ext cx="6858000" cy="6858000"/>
            <a:chOff x="-3281684" y="311783"/>
            <a:chExt cx="6234434" cy="6234434"/>
          </a:xfrm>
        </p:grpSpPr>
        <p:sp>
          <p:nvSpPr>
            <p:cNvPr id="25" name="Oval 24">
              <a:extLst>
                <a:ext uri="{FF2B5EF4-FFF2-40B4-BE49-F238E27FC236}">
                  <a16:creationId xmlns="" xmlns:a16="http://schemas.microsoft.com/office/drawing/2014/main" id="{6EA51B02-2EAB-46B5-8B00-B91673C2039D}"/>
                </a:ext>
              </a:extLst>
            </p:cNvPr>
            <p:cNvSpPr/>
            <p:nvPr/>
          </p:nvSpPr>
          <p:spPr>
            <a:xfrm>
              <a:off x="1536600" y="4497904"/>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 xmlns:a16="http://schemas.microsoft.com/office/drawing/2014/main" id="{96C9E733-D0F1-4E2A-8ACE-C648182ADE47}"/>
                </a:ext>
              </a:extLst>
            </p:cNvPr>
            <p:cNvSpPr/>
            <p:nvPr/>
          </p:nvSpPr>
          <p:spPr>
            <a:xfrm>
              <a:off x="1672329" y="2421971"/>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4BE5ACBF-6A39-4F30-8562-A3C065EEE183}"/>
                </a:ext>
              </a:extLst>
            </p:cNvPr>
            <p:cNvSpPr/>
            <p:nvPr/>
          </p:nvSpPr>
          <p:spPr>
            <a:xfrm>
              <a:off x="-2889106" y="704361"/>
              <a:ext cx="5449278" cy="5449278"/>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EA5FBD18-5550-4C51-BC40-CA76526A1484}"/>
                </a:ext>
              </a:extLst>
            </p:cNvPr>
            <p:cNvSpPr/>
            <p:nvPr/>
          </p:nvSpPr>
          <p:spPr>
            <a:xfrm>
              <a:off x="-3281684" y="311783"/>
              <a:ext cx="6234434" cy="6234434"/>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39804011-8F50-4258-B501-E648FC24D3D1}"/>
                </a:ext>
              </a:extLst>
            </p:cNvPr>
            <p:cNvSpPr/>
            <p:nvPr/>
          </p:nvSpPr>
          <p:spPr>
            <a:xfrm>
              <a:off x="-2309097" y="1284370"/>
              <a:ext cx="4289259" cy="4289259"/>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 xmlns:a16="http://schemas.microsoft.com/office/drawing/2014/main" id="{DCD3E133-33BD-4B26-81D5-FFE7A450EBF9}"/>
                </a:ext>
              </a:extLst>
            </p:cNvPr>
            <p:cNvSpPr/>
            <p:nvPr/>
          </p:nvSpPr>
          <p:spPr>
            <a:xfrm>
              <a:off x="-1784708" y="1808759"/>
              <a:ext cx="3240481" cy="3240481"/>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 xmlns:a16="http://schemas.microsoft.com/office/drawing/2014/main" id="{B9C971B8-E52C-48B6-82D5-F22BA611F60E}"/>
                </a:ext>
              </a:extLst>
            </p:cNvPr>
            <p:cNvSpPr/>
            <p:nvPr/>
          </p:nvSpPr>
          <p:spPr>
            <a:xfrm>
              <a:off x="1774941" y="1518036"/>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94A5BBB5-83B2-4062-A772-F846659CA92D}"/>
                </a:ext>
              </a:extLst>
            </p:cNvPr>
            <p:cNvSpPr/>
            <p:nvPr/>
          </p:nvSpPr>
          <p:spPr>
            <a:xfrm>
              <a:off x="-2970318" y="2972449"/>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ED8B3F5F-D6C9-4140-AA00-E31B595C215C}"/>
                </a:ext>
              </a:extLst>
            </p:cNvPr>
            <p:cNvSpPr/>
            <p:nvPr/>
          </p:nvSpPr>
          <p:spPr>
            <a:xfrm>
              <a:off x="-2154023" y="231461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4B721E65-E297-4EEF-B6E6-6AD74E03EF90}"/>
                </a:ext>
              </a:extLst>
            </p:cNvPr>
            <p:cNvSpPr/>
            <p:nvPr/>
          </p:nvSpPr>
          <p:spPr>
            <a:xfrm>
              <a:off x="-2647629" y="472149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57CECAE9-7D48-4E9D-9815-03F55EBAFFE2}"/>
                </a:ext>
              </a:extLst>
            </p:cNvPr>
            <p:cNvSpPr/>
            <p:nvPr/>
          </p:nvSpPr>
          <p:spPr>
            <a:xfrm>
              <a:off x="-656338" y="4895578"/>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 xmlns:a16="http://schemas.microsoft.com/office/drawing/2014/main" id="{6EDDFAA1-851C-4996-BDEC-4B799CF4B3C3}"/>
              </a:ext>
            </a:extLst>
          </p:cNvPr>
          <p:cNvSpPr txBox="1"/>
          <p:nvPr/>
        </p:nvSpPr>
        <p:spPr>
          <a:xfrm>
            <a:off x="9068373" y="6316167"/>
            <a:ext cx="2255743" cy="253916"/>
          </a:xfrm>
          <a:prstGeom prst="rect">
            <a:avLst/>
          </a:prstGeom>
          <a:noFill/>
        </p:spPr>
        <p:txBody>
          <a:bodyPr wrap="square" rtlCol="0">
            <a:spAutoFit/>
          </a:bodyPr>
          <a:lstStyle/>
          <a:p>
            <a:pPr algn="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Global Management Solution.</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915" y="1815179"/>
            <a:ext cx="5190734" cy="3013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type="pic" sz="quarter" idx="4294967295"/>
          </p:nvPr>
        </p:nvPicPr>
        <p:blipFill rotWithShape="1">
          <a:blip r:embed="rId3">
            <a:extLst>
              <a:ext uri="{28A0092B-C50C-407E-A947-70E740481C1C}">
                <a14:useLocalDpi xmlns:a14="http://schemas.microsoft.com/office/drawing/2010/main" val="0"/>
              </a:ext>
            </a:extLst>
          </a:blip>
          <a:srcRect r="14" b="-154"/>
          <a:stretch/>
        </p:blipFill>
        <p:spPr bwMode="auto">
          <a:xfrm>
            <a:off x="6245798" y="1377029"/>
            <a:ext cx="5645150" cy="414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a:extLst>
              <a:ext uri="{FF2B5EF4-FFF2-40B4-BE49-F238E27FC236}">
                <a16:creationId xmlns="" xmlns:a16="http://schemas.microsoft.com/office/drawing/2014/main" id="{0B671FF3-838F-417C-99B9-B5D8F5451761}"/>
              </a:ext>
            </a:extLst>
          </p:cNvPr>
          <p:cNvSpPr txBox="1"/>
          <p:nvPr/>
        </p:nvSpPr>
        <p:spPr>
          <a:xfrm rot="10800000" flipV="1">
            <a:off x="9442630" y="178589"/>
            <a:ext cx="2438505" cy="1015663"/>
          </a:xfrm>
          <a:prstGeom prst="rect">
            <a:avLst/>
          </a:prstGeom>
          <a:noFill/>
        </p:spPr>
        <p:txBody>
          <a:bodyPr wrap="square" rtlCol="0" anchor="ctr">
            <a:spAutoFit/>
          </a:bodyPr>
          <a:lstStyle/>
          <a:p>
            <a:pPr algn="r"/>
            <a:fld id="{260E2A6B-A809-4840-BF14-8648BC0BDF87}" type="slidenum">
              <a:rPr lang="id-ID" sz="6000" b="1" i="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r"/>
              <a:t>8</a:t>
            </a:fld>
            <a:endParaRPr lang="id-ID" sz="28700" b="1"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3902186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childTnLst>
                                </p:cTn>
                              </p:par>
                              <p:par>
                                <p:cTn id="12" presetID="26" presetClass="emph" presetSubtype="0" fill="hold" nodeType="withEffect">
                                  <p:stCondLst>
                                    <p:cond delay="0"/>
                                  </p:stCondLst>
                                  <p:childTnLst>
                                    <p:animEffect transition="out" filter="fade">
                                      <p:cBhvr>
                                        <p:cTn id="13" dur="2000" tmFilter="0, 0; .2, .5; .8, .5; 1, 0"/>
                                        <p:tgtEl>
                                          <p:spTgt spid="24"/>
                                        </p:tgtEl>
                                      </p:cBhvr>
                                    </p:animEffect>
                                    <p:animScale>
                                      <p:cBhvr>
                                        <p:cTn id="14" dur="1000" autoRev="1" fill="hold"/>
                                        <p:tgtEl>
                                          <p:spTgt spid="24"/>
                                        </p:tgtEl>
                                      </p:cBhvr>
                                      <p:by x="105000" y="105000"/>
                                    </p:animScale>
                                  </p:childTnLst>
                                </p:cTn>
                              </p:par>
                              <p:par>
                                <p:cTn id="15" presetID="2" presetClass="entr" presetSubtype="4"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027"/>
                                        </p:tgtEl>
                                        <p:attrNameLst>
                                          <p:attrName>style.visibility</p:attrName>
                                        </p:attrNameLst>
                                      </p:cBhvr>
                                      <p:to>
                                        <p:strVal val="visible"/>
                                      </p:to>
                                    </p:set>
                                    <p:anim calcmode="lin" valueType="num">
                                      <p:cBhvr additive="base">
                                        <p:cTn id="23" dur="500" fill="hold"/>
                                        <p:tgtEl>
                                          <p:spTgt spid="1027"/>
                                        </p:tgtEl>
                                        <p:attrNameLst>
                                          <p:attrName>ppt_x</p:attrName>
                                        </p:attrNameLst>
                                      </p:cBhvr>
                                      <p:tavLst>
                                        <p:tav tm="0">
                                          <p:val>
                                            <p:strVal val="1+#ppt_w/2"/>
                                          </p:val>
                                        </p:tav>
                                        <p:tav tm="100000">
                                          <p:val>
                                            <p:strVal val="#ppt_x"/>
                                          </p:val>
                                        </p:tav>
                                      </p:tavLst>
                                    </p:anim>
                                    <p:anim calcmode="lin" valueType="num">
                                      <p:cBhvr additive="base">
                                        <p:cTn id="24" dur="500" fill="hold"/>
                                        <p:tgtEl>
                                          <p:spTgt spid="1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 xmlns:a16="http://schemas.microsoft.com/office/drawing/2014/main" id="{BF6A1810-F097-47C8-8CEC-59C6419838BD}"/>
              </a:ext>
            </a:extLst>
          </p:cNvPr>
          <p:cNvSpPr/>
          <p:nvPr/>
        </p:nvSpPr>
        <p:spPr>
          <a:xfrm>
            <a:off x="392466" y="1304925"/>
            <a:ext cx="5493984" cy="4543424"/>
          </a:xfrm>
          <a:prstGeom prst="roundRect">
            <a:avLst>
              <a:gd name="adj" fmla="val 1406"/>
            </a:avLst>
          </a:prstGeom>
          <a:solidFill>
            <a:schemeClr val="bg1"/>
          </a:solidFill>
          <a:ln>
            <a:noFill/>
          </a:ln>
          <a:effectLst>
            <a:outerShdw blurRad="5080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 xmlns:a16="http://schemas.microsoft.com/office/drawing/2014/main" id="{B51790C1-C4C4-4C72-8331-1B29D9D70741}"/>
              </a:ext>
            </a:extLst>
          </p:cNvPr>
          <p:cNvSpPr/>
          <p:nvPr/>
        </p:nvSpPr>
        <p:spPr>
          <a:xfrm>
            <a:off x="8794982" y="6304845"/>
            <a:ext cx="3397018" cy="260266"/>
          </a:xfrm>
          <a:custGeom>
            <a:avLst/>
            <a:gdLst>
              <a:gd name="connsiteX0" fmla="*/ 203200 w 3397018"/>
              <a:gd name="connsiteY0" fmla="*/ 0 h 260266"/>
              <a:gd name="connsiteX1" fmla="*/ 3397018 w 3397018"/>
              <a:gd name="connsiteY1" fmla="*/ 5745 h 260266"/>
              <a:gd name="connsiteX2" fmla="*/ 3397018 w 3397018"/>
              <a:gd name="connsiteY2" fmla="*/ 260266 h 260266"/>
              <a:gd name="connsiteX3" fmla="*/ 0 w 3397018"/>
              <a:gd name="connsiteY3" fmla="*/ 260266 h 260266"/>
              <a:gd name="connsiteX4" fmla="*/ 203200 w 3397018"/>
              <a:gd name="connsiteY4" fmla="*/ 0 h 26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7018" h="260266">
                <a:moveTo>
                  <a:pt x="203200" y="0"/>
                </a:moveTo>
                <a:lnTo>
                  <a:pt x="3397018" y="5745"/>
                </a:lnTo>
                <a:lnTo>
                  <a:pt x="3397018" y="260266"/>
                </a:lnTo>
                <a:lnTo>
                  <a:pt x="0" y="260266"/>
                </a:lnTo>
                <a:lnTo>
                  <a:pt x="203200" y="0"/>
                </a:lnTo>
                <a:close/>
              </a:path>
            </a:pathLst>
          </a:custGeom>
          <a:gradFill>
            <a:gsLst>
              <a:gs pos="0">
                <a:schemeClr val="accent1"/>
              </a:gs>
              <a:gs pos="100000">
                <a:schemeClr val="accent2"/>
              </a:gs>
            </a:gsLst>
            <a:lin ang="0" scaled="1"/>
          </a:gradFill>
          <a:ln>
            <a:noFill/>
          </a:ln>
          <a:effectLst>
            <a:outerShdw blurRad="139700" dist="254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grpSp>
        <p:nvGrpSpPr>
          <p:cNvPr id="17" name="Group 16">
            <a:extLst>
              <a:ext uri="{FF2B5EF4-FFF2-40B4-BE49-F238E27FC236}">
                <a16:creationId xmlns="" xmlns:a16="http://schemas.microsoft.com/office/drawing/2014/main" id="{CCB16A3C-2FA8-4639-A11C-943E7478B621}"/>
              </a:ext>
            </a:extLst>
          </p:cNvPr>
          <p:cNvGrpSpPr/>
          <p:nvPr/>
        </p:nvGrpSpPr>
        <p:grpSpPr>
          <a:xfrm>
            <a:off x="11382986" y="6368578"/>
            <a:ext cx="498149" cy="125003"/>
            <a:chOff x="11013281" y="6450762"/>
            <a:chExt cx="672285" cy="168699"/>
          </a:xfrm>
          <a:solidFill>
            <a:schemeClr val="bg1"/>
          </a:solidFill>
        </p:grpSpPr>
        <p:sp>
          <p:nvSpPr>
            <p:cNvPr id="18" name="Freeform 78">
              <a:extLst>
                <a:ext uri="{FF2B5EF4-FFF2-40B4-BE49-F238E27FC236}">
                  <a16:creationId xmlns="" xmlns:a16="http://schemas.microsoft.com/office/drawing/2014/main" id="{8C47BCBC-E8ED-45E2-827F-9EE0D0001CC2}"/>
                </a:ext>
              </a:extLst>
            </p:cNvPr>
            <p:cNvSpPr>
              <a:spLocks noChangeArrowheads="1"/>
            </p:cNvSpPr>
            <p:nvPr/>
          </p:nvSpPr>
          <p:spPr bwMode="auto">
            <a:xfrm>
              <a:off x="11514784" y="6450762"/>
              <a:ext cx="170782" cy="168699"/>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grpFill/>
            <a:ln>
              <a:noFill/>
            </a:ln>
            <a:effectLst/>
          </p:spPr>
          <p:txBody>
            <a:bodyPr wrap="none" lIns="34290" tIns="17145" rIns="34290" bIns="17145" anchor="ctr"/>
            <a:lstStyle/>
            <a:p>
              <a:endParaRPr lang="en-US" dirty="0">
                <a:solidFill>
                  <a:schemeClr val="bg1"/>
                </a:solidFill>
              </a:endParaRPr>
            </a:p>
          </p:txBody>
        </p:sp>
        <p:sp>
          <p:nvSpPr>
            <p:cNvPr id="19" name="Freeform 79">
              <a:extLst>
                <a:ext uri="{FF2B5EF4-FFF2-40B4-BE49-F238E27FC236}">
                  <a16:creationId xmlns="" xmlns:a16="http://schemas.microsoft.com/office/drawing/2014/main" id="{944D7993-B844-4D70-A3F0-BCE2E702F081}"/>
                </a:ext>
              </a:extLst>
            </p:cNvPr>
            <p:cNvSpPr>
              <a:spLocks noChangeArrowheads="1"/>
            </p:cNvSpPr>
            <p:nvPr/>
          </p:nvSpPr>
          <p:spPr bwMode="auto">
            <a:xfrm>
              <a:off x="11264553" y="6450762"/>
              <a:ext cx="170782" cy="168699"/>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grpFill/>
            <a:ln>
              <a:noFill/>
            </a:ln>
            <a:effectLst/>
          </p:spPr>
          <p:txBody>
            <a:bodyPr wrap="none" lIns="34290" tIns="17145" rIns="34290" bIns="17145" anchor="ctr"/>
            <a:lstStyle/>
            <a:p>
              <a:endParaRPr lang="en-US" dirty="0">
                <a:solidFill>
                  <a:schemeClr val="bg1"/>
                </a:solidFill>
              </a:endParaRPr>
            </a:p>
          </p:txBody>
        </p:sp>
        <p:sp>
          <p:nvSpPr>
            <p:cNvPr id="21" name="Freeform 86">
              <a:extLst>
                <a:ext uri="{FF2B5EF4-FFF2-40B4-BE49-F238E27FC236}">
                  <a16:creationId xmlns="" xmlns:a16="http://schemas.microsoft.com/office/drawing/2014/main" id="{79F492A9-045C-40EC-B395-BA2AF3F017F8}"/>
                </a:ext>
              </a:extLst>
            </p:cNvPr>
            <p:cNvSpPr>
              <a:spLocks noChangeArrowheads="1"/>
            </p:cNvSpPr>
            <p:nvPr/>
          </p:nvSpPr>
          <p:spPr bwMode="auto">
            <a:xfrm>
              <a:off x="11013281" y="6450762"/>
              <a:ext cx="171823" cy="168699"/>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grpFill/>
            <a:ln>
              <a:noFill/>
            </a:ln>
            <a:effectLst/>
          </p:spPr>
          <p:txBody>
            <a:bodyPr wrap="none" lIns="34290" tIns="17145" rIns="34290" bIns="17145" anchor="ctr"/>
            <a:lstStyle/>
            <a:p>
              <a:endParaRPr lang="en-US" dirty="0">
                <a:solidFill>
                  <a:schemeClr val="bg1"/>
                </a:solidFill>
              </a:endParaRPr>
            </a:p>
          </p:txBody>
        </p:sp>
      </p:grpSp>
      <p:sp>
        <p:nvSpPr>
          <p:cNvPr id="22" name="TextBox 21">
            <a:extLst>
              <a:ext uri="{FF2B5EF4-FFF2-40B4-BE49-F238E27FC236}">
                <a16:creationId xmlns="" xmlns:a16="http://schemas.microsoft.com/office/drawing/2014/main" id="{6EDDFAA1-851C-4996-BDEC-4B799CF4B3C3}"/>
              </a:ext>
            </a:extLst>
          </p:cNvPr>
          <p:cNvSpPr txBox="1"/>
          <p:nvPr/>
        </p:nvSpPr>
        <p:spPr>
          <a:xfrm>
            <a:off x="9068373" y="6316167"/>
            <a:ext cx="2255743" cy="253916"/>
          </a:xfrm>
          <a:prstGeom prst="rect">
            <a:avLst/>
          </a:prstGeom>
          <a:noFill/>
        </p:spPr>
        <p:txBody>
          <a:bodyPr wrap="square" rtlCol="0">
            <a:spAutoFit/>
          </a:bodyPr>
          <a:lstStyle/>
          <a:p>
            <a:pPr algn="r"/>
            <a:r>
              <a:rPr lang="en-US" sz="1050" dirty="0">
                <a:solidFill>
                  <a:schemeClr val="bg1"/>
                </a:solidFill>
                <a:latin typeface="Open Sans" panose="020B0606030504020204" pitchFamily="34" charset="0"/>
                <a:ea typeface="Open Sans" panose="020B0606030504020204" pitchFamily="34" charset="0"/>
                <a:cs typeface="Open Sans" panose="020B0606030504020204" pitchFamily="34" charset="0"/>
              </a:rPr>
              <a:t>© Global Management Solution.</a:t>
            </a:r>
          </a:p>
        </p:txBody>
      </p:sp>
      <p:pic>
        <p:nvPicPr>
          <p:cNvPr id="3074" name="Picture 2"/>
          <p:cNvPicPr>
            <a:picLocks noGrp="1" noChangeAspect="1" noChangeArrowheads="1"/>
          </p:cNvPicPr>
          <p:nvPr>
            <p:ph type="pic" sz="quarter" idx="4294967295"/>
          </p:nvPr>
        </p:nvPicPr>
        <p:blipFill>
          <a:blip r:embed="rId2">
            <a:extLst>
              <a:ext uri="{28A0092B-C50C-407E-A947-70E740481C1C}">
                <a14:useLocalDpi xmlns:a14="http://schemas.microsoft.com/office/drawing/2010/main" val="0"/>
              </a:ext>
            </a:extLst>
          </a:blip>
          <a:srcRect t="11193" b="11193"/>
          <a:stretch>
            <a:fillRect/>
          </a:stretch>
        </p:blipFill>
        <p:spPr bwMode="auto">
          <a:xfrm>
            <a:off x="458429" y="1404937"/>
            <a:ext cx="5362058"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 xmlns:a16="http://schemas.microsoft.com/office/drawing/2014/main" id="{FBEDC213-C3ED-4E48-A360-2F0B379CC52E}"/>
              </a:ext>
            </a:extLst>
          </p:cNvPr>
          <p:cNvGrpSpPr/>
          <p:nvPr/>
        </p:nvGrpSpPr>
        <p:grpSpPr>
          <a:xfrm rot="5400000">
            <a:off x="6767244" y="-292889"/>
            <a:ext cx="6858000" cy="6858000"/>
            <a:chOff x="-3281684" y="311783"/>
            <a:chExt cx="6234434" cy="6234434"/>
          </a:xfrm>
        </p:grpSpPr>
        <p:sp>
          <p:nvSpPr>
            <p:cNvPr id="26" name="Oval 25">
              <a:extLst>
                <a:ext uri="{FF2B5EF4-FFF2-40B4-BE49-F238E27FC236}">
                  <a16:creationId xmlns="" xmlns:a16="http://schemas.microsoft.com/office/drawing/2014/main" id="{6EA51B02-2EAB-46B5-8B00-B91673C2039D}"/>
                </a:ext>
              </a:extLst>
            </p:cNvPr>
            <p:cNvSpPr/>
            <p:nvPr/>
          </p:nvSpPr>
          <p:spPr>
            <a:xfrm>
              <a:off x="1536600" y="4497904"/>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96C9E733-D0F1-4E2A-8ACE-C648182ADE47}"/>
                </a:ext>
              </a:extLst>
            </p:cNvPr>
            <p:cNvSpPr/>
            <p:nvPr/>
          </p:nvSpPr>
          <p:spPr>
            <a:xfrm>
              <a:off x="1672329" y="2421971"/>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 xmlns:a16="http://schemas.microsoft.com/office/drawing/2014/main" id="{4BE5ACBF-6A39-4F30-8562-A3C065EEE183}"/>
                </a:ext>
              </a:extLst>
            </p:cNvPr>
            <p:cNvSpPr/>
            <p:nvPr/>
          </p:nvSpPr>
          <p:spPr>
            <a:xfrm>
              <a:off x="-2889106" y="704361"/>
              <a:ext cx="5449278" cy="5449278"/>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 xmlns:a16="http://schemas.microsoft.com/office/drawing/2014/main" id="{EA5FBD18-5550-4C51-BC40-CA76526A1484}"/>
                </a:ext>
              </a:extLst>
            </p:cNvPr>
            <p:cNvSpPr/>
            <p:nvPr/>
          </p:nvSpPr>
          <p:spPr>
            <a:xfrm>
              <a:off x="-3281684" y="311783"/>
              <a:ext cx="6234434" cy="6234434"/>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 xmlns:a16="http://schemas.microsoft.com/office/drawing/2014/main" id="{39804011-8F50-4258-B501-E648FC24D3D1}"/>
                </a:ext>
              </a:extLst>
            </p:cNvPr>
            <p:cNvSpPr/>
            <p:nvPr/>
          </p:nvSpPr>
          <p:spPr>
            <a:xfrm>
              <a:off x="-2309097" y="1284370"/>
              <a:ext cx="4289259" cy="4289259"/>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 xmlns:a16="http://schemas.microsoft.com/office/drawing/2014/main" id="{DCD3E133-33BD-4B26-81D5-FFE7A450EBF9}"/>
                </a:ext>
              </a:extLst>
            </p:cNvPr>
            <p:cNvSpPr/>
            <p:nvPr/>
          </p:nvSpPr>
          <p:spPr>
            <a:xfrm>
              <a:off x="-1784708" y="1808759"/>
              <a:ext cx="3240481" cy="3240481"/>
            </a:xfrm>
            <a:prstGeom prst="ellipse">
              <a:avLst/>
            </a:prstGeom>
            <a:noFill/>
            <a:ln>
              <a:solidFill>
                <a:schemeClr val="bg1">
                  <a:lumMod val="85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 xmlns:a16="http://schemas.microsoft.com/office/drawing/2014/main" id="{B9C971B8-E52C-48B6-82D5-F22BA611F60E}"/>
                </a:ext>
              </a:extLst>
            </p:cNvPr>
            <p:cNvSpPr/>
            <p:nvPr/>
          </p:nvSpPr>
          <p:spPr>
            <a:xfrm>
              <a:off x="1774941" y="1518036"/>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94A5BBB5-83B2-4062-A772-F846659CA92D}"/>
                </a:ext>
              </a:extLst>
            </p:cNvPr>
            <p:cNvSpPr/>
            <p:nvPr/>
          </p:nvSpPr>
          <p:spPr>
            <a:xfrm>
              <a:off x="-2970318" y="2972449"/>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ED8B3F5F-D6C9-4140-AA00-E31B595C215C}"/>
                </a:ext>
              </a:extLst>
            </p:cNvPr>
            <p:cNvSpPr/>
            <p:nvPr/>
          </p:nvSpPr>
          <p:spPr>
            <a:xfrm>
              <a:off x="-2154023" y="231461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 xmlns:a16="http://schemas.microsoft.com/office/drawing/2014/main" id="{4B721E65-E297-4EEF-B6E6-6AD74E03EF90}"/>
                </a:ext>
              </a:extLst>
            </p:cNvPr>
            <p:cNvSpPr/>
            <p:nvPr/>
          </p:nvSpPr>
          <p:spPr>
            <a:xfrm>
              <a:off x="-2647629" y="4721494"/>
              <a:ext cx="205223" cy="20522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57CECAE9-7D48-4E9D-9815-03F55EBAFFE2}"/>
                </a:ext>
              </a:extLst>
            </p:cNvPr>
            <p:cNvSpPr/>
            <p:nvPr/>
          </p:nvSpPr>
          <p:spPr>
            <a:xfrm>
              <a:off x="-656338" y="4895578"/>
              <a:ext cx="181369" cy="18136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Rounded Corners 32">
            <a:extLst>
              <a:ext uri="{FF2B5EF4-FFF2-40B4-BE49-F238E27FC236}">
                <a16:creationId xmlns="" xmlns:a16="http://schemas.microsoft.com/office/drawing/2014/main" id="{BF6A1810-F097-47C8-8CEC-59C6419838BD}"/>
              </a:ext>
            </a:extLst>
          </p:cNvPr>
          <p:cNvSpPr/>
          <p:nvPr/>
        </p:nvSpPr>
        <p:spPr>
          <a:xfrm>
            <a:off x="6190301" y="1039211"/>
            <a:ext cx="4818370" cy="5123463"/>
          </a:xfrm>
          <a:prstGeom prst="roundRect">
            <a:avLst>
              <a:gd name="adj" fmla="val 1406"/>
            </a:avLst>
          </a:prstGeom>
          <a:solidFill>
            <a:schemeClr val="bg1"/>
          </a:solidFill>
          <a:ln>
            <a:noFill/>
          </a:ln>
          <a:effectLst>
            <a:outerShdw blurRad="508000" dist="63500" dir="5400000" sx="99000" sy="99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911" y="1135706"/>
            <a:ext cx="4641103" cy="264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1887" y="3600942"/>
            <a:ext cx="3999995" cy="2459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a:extLst>
              <a:ext uri="{FF2B5EF4-FFF2-40B4-BE49-F238E27FC236}">
                <a16:creationId xmlns="" xmlns:a16="http://schemas.microsoft.com/office/drawing/2014/main" id="{0B671FF3-838F-417C-99B9-B5D8F5451761}"/>
              </a:ext>
            </a:extLst>
          </p:cNvPr>
          <p:cNvSpPr txBox="1"/>
          <p:nvPr/>
        </p:nvSpPr>
        <p:spPr>
          <a:xfrm rot="10800000" flipV="1">
            <a:off x="9442630" y="178589"/>
            <a:ext cx="2438505" cy="1015663"/>
          </a:xfrm>
          <a:prstGeom prst="rect">
            <a:avLst/>
          </a:prstGeom>
          <a:noFill/>
        </p:spPr>
        <p:txBody>
          <a:bodyPr wrap="square" rtlCol="0" anchor="ctr">
            <a:spAutoFit/>
          </a:bodyPr>
          <a:lstStyle/>
          <a:p>
            <a:pPr algn="r"/>
            <a:fld id="{260E2A6B-A809-4840-BF14-8648BC0BDF87}" type="slidenum">
              <a:rPr lang="id-ID" sz="6000" b="1" i="0"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lgn="r"/>
              <a:t>9</a:t>
            </a:fld>
            <a:endParaRPr lang="id-ID" sz="28700" b="1"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1088348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00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childTnLst>
                                </p:cTn>
                              </p:par>
                              <p:par>
                                <p:cTn id="16" presetID="26" presetClass="emph" presetSubtype="0" fill="hold" nodeType="withEffect">
                                  <p:stCondLst>
                                    <p:cond delay="0"/>
                                  </p:stCondLst>
                                  <p:childTnLst>
                                    <p:animEffect transition="out" filter="fade">
                                      <p:cBhvr>
                                        <p:cTn id="17" dur="2000" tmFilter="0, 0; .2, .5; .8, .5; 1, 0"/>
                                        <p:tgtEl>
                                          <p:spTgt spid="25"/>
                                        </p:tgtEl>
                                      </p:cBhvr>
                                    </p:animEffect>
                                    <p:animScale>
                                      <p:cBhvr>
                                        <p:cTn id="18" dur="100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0" grpId="0" animBg="1"/>
    </p:bldLst>
  </p:timing>
</p:sld>
</file>

<file path=ppt/theme/theme1.xml><?xml version="1.0" encoding="utf-8"?>
<a:theme xmlns:a="http://schemas.openxmlformats.org/drawingml/2006/main" name="Office Theme">
  <a:themeElements>
    <a:clrScheme name="aerotech">
      <a:dk1>
        <a:srgbClr val="000000"/>
      </a:dk1>
      <a:lt1>
        <a:srgbClr val="FFFFFF"/>
      </a:lt1>
      <a:dk2>
        <a:srgbClr val="2D3847"/>
      </a:dk2>
      <a:lt2>
        <a:srgbClr val="E7E6E6"/>
      </a:lt2>
      <a:accent1>
        <a:srgbClr val="1233B6"/>
      </a:accent1>
      <a:accent2>
        <a:srgbClr val="5536F2"/>
      </a:accent2>
      <a:accent3>
        <a:srgbClr val="4405C6"/>
      </a:accent3>
      <a:accent4>
        <a:srgbClr val="741ADB"/>
      </a:accent4>
      <a:accent5>
        <a:srgbClr val="A657EA"/>
      </a:accent5>
      <a:accent6>
        <a:srgbClr val="DD1EFF"/>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20635</TotalTime>
  <Words>914</Words>
  <Application>Microsoft Office PowerPoint</Application>
  <PresentationFormat>Custom</PresentationFormat>
  <Paragraphs>135</Paragraphs>
  <Slides>26</Slides>
  <Notes>1</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KURNIA</dc:creator>
  <cp:lastModifiedBy>Sabbir Ahmed Ayon</cp:lastModifiedBy>
  <cp:revision>535</cp:revision>
  <dcterms:created xsi:type="dcterms:W3CDTF">2018-11-29T11:54:44Z</dcterms:created>
  <dcterms:modified xsi:type="dcterms:W3CDTF">2022-02-09T23:10:17Z</dcterms:modified>
</cp:coreProperties>
</file>