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</p:sldMasterIdLst>
  <p:notesMasterIdLst>
    <p:notesMasterId r:id="rId14"/>
  </p:notesMasterIdLst>
  <p:sldIdLst>
    <p:sldId id="256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38" r:id="rId12"/>
    <p:sldId id="3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BFE"/>
    <a:srgbClr val="330DF3"/>
    <a:srgbClr val="314BA0"/>
    <a:srgbClr val="2409B6"/>
    <a:srgbClr val="E5E8F5"/>
    <a:srgbClr val="1C1C1C"/>
    <a:srgbClr val="706C6A"/>
    <a:srgbClr val="000000"/>
    <a:srgbClr val="2E2E2E"/>
    <a:srgbClr val="363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2" autoAdjust="0"/>
    <p:restoredTop sz="93528" autoAdjust="0"/>
  </p:normalViewPr>
  <p:slideViewPr>
    <p:cSldViewPr snapToGrid="0">
      <p:cViewPr>
        <p:scale>
          <a:sx n="100" d="100"/>
          <a:sy n="100" d="100"/>
        </p:scale>
        <p:origin x="-744" y="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21C09-C42F-409B-B1E2-CDBC7886120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5B2FE-4531-4E70-8B7D-645B05463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5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F50808-3179-425F-9A8F-8CCD10F8E6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E6EAB7D-73ED-4E28-AA5B-2F205F61E2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48300" y="-666846"/>
            <a:ext cx="6743700" cy="6839047"/>
          </a:xfrm>
          <a:custGeom>
            <a:avLst/>
            <a:gdLst>
              <a:gd name="connsiteX0" fmla="*/ 6743700 w 6743700"/>
              <a:gd name="connsiteY0" fmla="*/ 0 h 6839047"/>
              <a:gd name="connsiteX1" fmla="*/ 6743700 w 6743700"/>
              <a:gd name="connsiteY1" fmla="*/ 6839047 h 6839047"/>
              <a:gd name="connsiteX2" fmla="*/ 0 w 6743700"/>
              <a:gd name="connsiteY2" fmla="*/ 5153122 h 6839047"/>
              <a:gd name="connsiteX3" fmla="*/ 0 w 6743700"/>
              <a:gd name="connsiteY3" fmla="*/ 1685925 h 683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700" h="6839047">
                <a:moveTo>
                  <a:pt x="6743700" y="0"/>
                </a:moveTo>
                <a:lnTo>
                  <a:pt x="6743700" y="6839047"/>
                </a:lnTo>
                <a:lnTo>
                  <a:pt x="0" y="5153122"/>
                </a:lnTo>
                <a:lnTo>
                  <a:pt x="0" y="1685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A46D966-E1D7-4139-9698-110F38F4B5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08138"/>
            <a:ext cx="12192000" cy="4969289"/>
          </a:xfrm>
          <a:custGeom>
            <a:avLst/>
            <a:gdLst>
              <a:gd name="connsiteX0" fmla="*/ 1 w 12192000"/>
              <a:gd name="connsiteY0" fmla="*/ 0 h 4969289"/>
              <a:gd name="connsiteX1" fmla="*/ 4218173 w 12192000"/>
              <a:gd name="connsiteY1" fmla="*/ 12596 h 4969289"/>
              <a:gd name="connsiteX2" fmla="*/ 4460596 w 12192000"/>
              <a:gd name="connsiteY2" fmla="*/ 255020 h 4969289"/>
              <a:gd name="connsiteX3" fmla="*/ 12192000 w 12192000"/>
              <a:gd name="connsiteY3" fmla="*/ 255020 h 4969289"/>
              <a:gd name="connsiteX4" fmla="*/ 12192000 w 12192000"/>
              <a:gd name="connsiteY4" fmla="*/ 4750819 h 4969289"/>
              <a:gd name="connsiteX5" fmla="*/ 12191999 w 12192000"/>
              <a:gd name="connsiteY5" fmla="*/ 4750819 h 4969289"/>
              <a:gd name="connsiteX6" fmla="*/ 12191999 w 12192000"/>
              <a:gd name="connsiteY6" fmla="*/ 4969289 h 4969289"/>
              <a:gd name="connsiteX7" fmla="*/ 8119280 w 12192000"/>
              <a:gd name="connsiteY7" fmla="*/ 4957128 h 4969289"/>
              <a:gd name="connsiteX8" fmla="*/ 7912971 w 12192000"/>
              <a:gd name="connsiteY8" fmla="*/ 4750819 h 4969289"/>
              <a:gd name="connsiteX9" fmla="*/ 0 w 12192000"/>
              <a:gd name="connsiteY9" fmla="*/ 4750819 h 4969289"/>
              <a:gd name="connsiteX10" fmla="*/ 0 w 12192000"/>
              <a:gd name="connsiteY10" fmla="*/ 255020 h 4969289"/>
              <a:gd name="connsiteX11" fmla="*/ 1 w 12192000"/>
              <a:gd name="connsiteY11" fmla="*/ 255020 h 496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969289">
                <a:moveTo>
                  <a:pt x="1" y="0"/>
                </a:moveTo>
                <a:lnTo>
                  <a:pt x="4218173" y="12596"/>
                </a:lnTo>
                <a:lnTo>
                  <a:pt x="4460596" y="255020"/>
                </a:lnTo>
                <a:lnTo>
                  <a:pt x="12192000" y="255020"/>
                </a:lnTo>
                <a:lnTo>
                  <a:pt x="12192000" y="4750819"/>
                </a:lnTo>
                <a:lnTo>
                  <a:pt x="12191999" y="4750819"/>
                </a:lnTo>
                <a:lnTo>
                  <a:pt x="12191999" y="4969289"/>
                </a:lnTo>
                <a:lnTo>
                  <a:pt x="8119280" y="4957128"/>
                </a:lnTo>
                <a:lnTo>
                  <a:pt x="7912971" y="4750819"/>
                </a:lnTo>
                <a:lnTo>
                  <a:pt x="0" y="4750819"/>
                </a:lnTo>
                <a:lnTo>
                  <a:pt x="0" y="255020"/>
                </a:lnTo>
                <a:lnTo>
                  <a:pt x="1" y="2550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53754C7-1AFC-4A80-B267-ED9D8A136B83}"/>
              </a:ext>
            </a:extLst>
          </p:cNvPr>
          <p:cNvSpPr/>
          <p:nvPr userDrawn="1"/>
        </p:nvSpPr>
        <p:spPr>
          <a:xfrm>
            <a:off x="8794982" y="6304845"/>
            <a:ext cx="3397018" cy="260266"/>
          </a:xfrm>
          <a:custGeom>
            <a:avLst/>
            <a:gdLst>
              <a:gd name="connsiteX0" fmla="*/ 203200 w 3397018"/>
              <a:gd name="connsiteY0" fmla="*/ 0 h 260266"/>
              <a:gd name="connsiteX1" fmla="*/ 3397018 w 3397018"/>
              <a:gd name="connsiteY1" fmla="*/ 5745 h 260266"/>
              <a:gd name="connsiteX2" fmla="*/ 3397018 w 3397018"/>
              <a:gd name="connsiteY2" fmla="*/ 260266 h 260266"/>
              <a:gd name="connsiteX3" fmla="*/ 0 w 3397018"/>
              <a:gd name="connsiteY3" fmla="*/ 260266 h 260266"/>
              <a:gd name="connsiteX4" fmla="*/ 203200 w 3397018"/>
              <a:gd name="connsiteY4" fmla="*/ 0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018" h="260266">
                <a:moveTo>
                  <a:pt x="203200" y="0"/>
                </a:moveTo>
                <a:lnTo>
                  <a:pt x="3397018" y="5745"/>
                </a:lnTo>
                <a:lnTo>
                  <a:pt x="3397018" y="260266"/>
                </a:lnTo>
                <a:lnTo>
                  <a:pt x="0" y="260266"/>
                </a:lnTo>
                <a:lnTo>
                  <a:pt x="2032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139700" dist="254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BA69A0-C2D1-4C1F-9F03-F792D394B4C1}"/>
              </a:ext>
            </a:extLst>
          </p:cNvPr>
          <p:cNvSpPr txBox="1"/>
          <p:nvPr userDrawn="1"/>
        </p:nvSpPr>
        <p:spPr>
          <a:xfrm rot="10800000" flipV="1">
            <a:off x="9442630" y="178589"/>
            <a:ext cx="24385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6000" b="1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id-ID" sz="28700" b="1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C50B2D1-49A7-4864-8276-C4DEC39630F9}"/>
              </a:ext>
            </a:extLst>
          </p:cNvPr>
          <p:cNvGrpSpPr/>
          <p:nvPr userDrawn="1"/>
        </p:nvGrpSpPr>
        <p:grpSpPr>
          <a:xfrm>
            <a:off x="11382986" y="6368578"/>
            <a:ext cx="498149" cy="125003"/>
            <a:chOff x="11013281" y="6450762"/>
            <a:chExt cx="672285" cy="168699"/>
          </a:xfrm>
          <a:solidFill>
            <a:schemeClr val="bg1"/>
          </a:solidFill>
        </p:grpSpPr>
        <p:sp>
          <p:nvSpPr>
            <p:cNvPr id="27" name="Freeform 78">
              <a:extLst>
                <a:ext uri="{FF2B5EF4-FFF2-40B4-BE49-F238E27FC236}">
                  <a16:creationId xmlns:a16="http://schemas.microsoft.com/office/drawing/2014/main" xmlns="" id="{75A9C3A4-A07D-412E-ACA5-863F0685F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4784" y="6450762"/>
              <a:ext cx="170782" cy="168699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79">
              <a:extLst>
                <a:ext uri="{FF2B5EF4-FFF2-40B4-BE49-F238E27FC236}">
                  <a16:creationId xmlns:a16="http://schemas.microsoft.com/office/drawing/2014/main" xmlns="" id="{696C29CE-31DE-4099-8E3D-FD2E886BF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553" y="6450762"/>
              <a:ext cx="170782" cy="16869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86">
              <a:extLst>
                <a:ext uri="{FF2B5EF4-FFF2-40B4-BE49-F238E27FC236}">
                  <a16:creationId xmlns:a16="http://schemas.microsoft.com/office/drawing/2014/main" xmlns="" id="{E34FB4A5-93C8-4E75-9BB7-2A05DD105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281" y="6450762"/>
              <a:ext cx="171823" cy="168699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9B2C7DE-69CD-4E7C-8BC3-006F84F171F1}"/>
              </a:ext>
            </a:extLst>
          </p:cNvPr>
          <p:cNvSpPr txBox="1"/>
          <p:nvPr userDrawn="1"/>
        </p:nvSpPr>
        <p:spPr>
          <a:xfrm>
            <a:off x="9068373" y="6316167"/>
            <a:ext cx="2255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</a:t>
            </a:r>
            <a:r>
              <a:rPr lang="en-US" sz="105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AeroTech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All rights.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DB6DD17-983E-4DCE-A1F8-98883002D4B2}"/>
              </a:ext>
            </a:extLst>
          </p:cNvPr>
          <p:cNvSpPr txBox="1"/>
          <p:nvPr userDrawn="1"/>
        </p:nvSpPr>
        <p:spPr>
          <a:xfrm>
            <a:off x="593878" y="6311195"/>
            <a:ext cx="23588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www.yourwebsite.com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92D31AE-318B-4B57-ACFF-AD2F25F42744}"/>
              </a:ext>
            </a:extLst>
          </p:cNvPr>
          <p:cNvGrpSpPr/>
          <p:nvPr userDrawn="1"/>
        </p:nvGrpSpPr>
        <p:grpSpPr>
          <a:xfrm>
            <a:off x="734078" y="422428"/>
            <a:ext cx="76365" cy="127275"/>
            <a:chOff x="200026" y="88900"/>
            <a:chExt cx="104775" cy="174625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5A616C4A-3B31-4B0A-939B-667BDFF76B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026" y="88900"/>
              <a:ext cx="104775" cy="174625"/>
            </a:xfrm>
            <a:custGeom>
              <a:avLst/>
              <a:gdLst>
                <a:gd name="T0" fmla="*/ 22 w 22"/>
                <a:gd name="T1" fmla="*/ 38 h 38"/>
                <a:gd name="T2" fmla="*/ 19 w 22"/>
                <a:gd name="T3" fmla="*/ 34 h 38"/>
                <a:gd name="T4" fmla="*/ 18 w 22"/>
                <a:gd name="T5" fmla="*/ 33 h 38"/>
                <a:gd name="T6" fmla="*/ 14 w 22"/>
                <a:gd name="T7" fmla="*/ 31 h 38"/>
                <a:gd name="T8" fmla="*/ 12 w 22"/>
                <a:gd name="T9" fmla="*/ 32 h 38"/>
                <a:gd name="T10" fmla="*/ 10 w 22"/>
                <a:gd name="T11" fmla="*/ 32 h 38"/>
                <a:gd name="T12" fmla="*/ 8 w 22"/>
                <a:gd name="T13" fmla="*/ 31 h 38"/>
                <a:gd name="T14" fmla="*/ 3 w 22"/>
                <a:gd name="T15" fmla="*/ 33 h 38"/>
                <a:gd name="T16" fmla="*/ 3 w 22"/>
                <a:gd name="T17" fmla="*/ 34 h 38"/>
                <a:gd name="T18" fmla="*/ 0 w 22"/>
                <a:gd name="T19" fmla="*/ 38 h 38"/>
                <a:gd name="T20" fmla="*/ 0 w 22"/>
                <a:gd name="T21" fmla="*/ 32 h 38"/>
                <a:gd name="T22" fmla="*/ 1 w 22"/>
                <a:gd name="T23" fmla="*/ 29 h 38"/>
                <a:gd name="T24" fmla="*/ 4 w 22"/>
                <a:gd name="T25" fmla="*/ 25 h 38"/>
                <a:gd name="T26" fmla="*/ 2 w 22"/>
                <a:gd name="T27" fmla="*/ 14 h 38"/>
                <a:gd name="T28" fmla="*/ 11 w 22"/>
                <a:gd name="T29" fmla="*/ 0 h 38"/>
                <a:gd name="T30" fmla="*/ 20 w 22"/>
                <a:gd name="T31" fmla="*/ 14 h 38"/>
                <a:gd name="T32" fmla="*/ 18 w 22"/>
                <a:gd name="T33" fmla="*/ 25 h 38"/>
                <a:gd name="T34" fmla="*/ 20 w 22"/>
                <a:gd name="T35" fmla="*/ 29 h 38"/>
                <a:gd name="T36" fmla="*/ 22 w 22"/>
                <a:gd name="T37" fmla="*/ 32 h 38"/>
                <a:gd name="T38" fmla="*/ 22 w 22"/>
                <a:gd name="T3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38">
                  <a:moveTo>
                    <a:pt x="22" y="38"/>
                  </a:moveTo>
                  <a:cubicBezTo>
                    <a:pt x="20" y="37"/>
                    <a:pt x="19" y="35"/>
                    <a:pt x="19" y="34"/>
                  </a:cubicBezTo>
                  <a:cubicBezTo>
                    <a:pt x="19" y="33"/>
                    <a:pt x="19" y="33"/>
                    <a:pt x="18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2"/>
                    <a:pt x="13" y="32"/>
                    <a:pt x="12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8" y="3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4"/>
                  </a:cubicBezTo>
                  <a:cubicBezTo>
                    <a:pt x="2" y="35"/>
                    <a:pt x="1" y="37"/>
                    <a:pt x="0" y="3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1" y="2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2"/>
                    <a:pt x="1" y="18"/>
                    <a:pt x="2" y="14"/>
                  </a:cubicBezTo>
                  <a:cubicBezTo>
                    <a:pt x="3" y="4"/>
                    <a:pt x="11" y="0"/>
                    <a:pt x="11" y="0"/>
                  </a:cubicBezTo>
                  <a:cubicBezTo>
                    <a:pt x="11" y="0"/>
                    <a:pt x="19" y="4"/>
                    <a:pt x="20" y="14"/>
                  </a:cubicBezTo>
                  <a:cubicBezTo>
                    <a:pt x="20" y="18"/>
                    <a:pt x="19" y="22"/>
                    <a:pt x="18" y="25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2" y="31"/>
                    <a:pt x="22" y="32"/>
                  </a:cubicBezTo>
                  <a:lnTo>
                    <a:pt x="22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6">
              <a:extLst>
                <a:ext uri="{FF2B5EF4-FFF2-40B4-BE49-F238E27FC236}">
                  <a16:creationId xmlns:a16="http://schemas.microsoft.com/office/drawing/2014/main" xmlns="" id="{EE3618F6-8DC6-4C3E-822D-56D40F8310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5744" y="125413"/>
              <a:ext cx="33338" cy="317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671C658-B8D8-47B3-B0A5-AAE7FB57D218}"/>
              </a:ext>
            </a:extLst>
          </p:cNvPr>
          <p:cNvGrpSpPr/>
          <p:nvPr userDrawn="1"/>
        </p:nvGrpSpPr>
        <p:grpSpPr>
          <a:xfrm>
            <a:off x="673421" y="374929"/>
            <a:ext cx="197682" cy="225745"/>
            <a:chOff x="-4187825" y="2076450"/>
            <a:chExt cx="3522662" cy="4022725"/>
          </a:xfrm>
          <a:solidFill>
            <a:schemeClr val="bg1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xmlns="" id="{CF15F768-2AA6-44C6-BE85-0147C024C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87825" y="2076450"/>
              <a:ext cx="1671637" cy="1920875"/>
            </a:xfrm>
            <a:custGeom>
              <a:avLst/>
              <a:gdLst>
                <a:gd name="T0" fmla="*/ 0 w 7373"/>
                <a:gd name="T1" fmla="*/ 8467 h 8467"/>
                <a:gd name="T2" fmla="*/ 1275 w 7373"/>
                <a:gd name="T3" fmla="*/ 8467 h 8467"/>
                <a:gd name="T4" fmla="*/ 1275 w 7373"/>
                <a:gd name="T5" fmla="*/ 5156 h 8467"/>
                <a:gd name="T6" fmla="*/ 7337 w 7373"/>
                <a:gd name="T7" fmla="*/ 1656 h 8467"/>
                <a:gd name="T8" fmla="*/ 7373 w 7373"/>
                <a:gd name="T9" fmla="*/ 0 h 8467"/>
                <a:gd name="T10" fmla="*/ 0 w 7373"/>
                <a:gd name="T11" fmla="*/ 4256 h 8467"/>
                <a:gd name="T12" fmla="*/ 0 w 7373"/>
                <a:gd name="T13" fmla="*/ 8467 h 8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3" h="8467">
                  <a:moveTo>
                    <a:pt x="0" y="8467"/>
                  </a:moveTo>
                  <a:lnTo>
                    <a:pt x="1275" y="8467"/>
                  </a:lnTo>
                  <a:lnTo>
                    <a:pt x="1275" y="5156"/>
                  </a:lnTo>
                  <a:lnTo>
                    <a:pt x="7337" y="1656"/>
                  </a:lnTo>
                  <a:lnTo>
                    <a:pt x="7373" y="0"/>
                  </a:lnTo>
                  <a:lnTo>
                    <a:pt x="0" y="4256"/>
                  </a:lnTo>
                  <a:lnTo>
                    <a:pt x="0" y="84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E51530D4-24E7-46C3-86EA-0B4BD1FE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36800" y="2076450"/>
              <a:ext cx="1671637" cy="1920875"/>
            </a:xfrm>
            <a:custGeom>
              <a:avLst/>
              <a:gdLst>
                <a:gd name="T0" fmla="*/ 7373 w 7373"/>
                <a:gd name="T1" fmla="*/ 8467 h 8467"/>
                <a:gd name="T2" fmla="*/ 6098 w 7373"/>
                <a:gd name="T3" fmla="*/ 8467 h 8467"/>
                <a:gd name="T4" fmla="*/ 6098 w 7373"/>
                <a:gd name="T5" fmla="*/ 5156 h 8467"/>
                <a:gd name="T6" fmla="*/ 36 w 7373"/>
                <a:gd name="T7" fmla="*/ 1656 h 8467"/>
                <a:gd name="T8" fmla="*/ 0 w 7373"/>
                <a:gd name="T9" fmla="*/ 0 h 8467"/>
                <a:gd name="T10" fmla="*/ 7373 w 7373"/>
                <a:gd name="T11" fmla="*/ 4256 h 8467"/>
                <a:gd name="T12" fmla="*/ 7373 w 7373"/>
                <a:gd name="T13" fmla="*/ 8467 h 8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3" h="8467">
                  <a:moveTo>
                    <a:pt x="7373" y="8467"/>
                  </a:moveTo>
                  <a:lnTo>
                    <a:pt x="6098" y="8467"/>
                  </a:lnTo>
                  <a:lnTo>
                    <a:pt x="6098" y="5156"/>
                  </a:lnTo>
                  <a:lnTo>
                    <a:pt x="36" y="1656"/>
                  </a:lnTo>
                  <a:lnTo>
                    <a:pt x="0" y="0"/>
                  </a:lnTo>
                  <a:lnTo>
                    <a:pt x="7373" y="4256"/>
                  </a:lnTo>
                  <a:lnTo>
                    <a:pt x="7373" y="84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6922AEF2-A513-4D5F-8C1B-461510F87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87825" y="4178300"/>
              <a:ext cx="1671637" cy="1920875"/>
            </a:xfrm>
            <a:custGeom>
              <a:avLst/>
              <a:gdLst>
                <a:gd name="T0" fmla="*/ 0 w 7373"/>
                <a:gd name="T1" fmla="*/ 0 h 8467"/>
                <a:gd name="T2" fmla="*/ 1275 w 7373"/>
                <a:gd name="T3" fmla="*/ 0 h 8467"/>
                <a:gd name="T4" fmla="*/ 1275 w 7373"/>
                <a:gd name="T5" fmla="*/ 3311 h 8467"/>
                <a:gd name="T6" fmla="*/ 7337 w 7373"/>
                <a:gd name="T7" fmla="*/ 6811 h 8467"/>
                <a:gd name="T8" fmla="*/ 7373 w 7373"/>
                <a:gd name="T9" fmla="*/ 8467 h 8467"/>
                <a:gd name="T10" fmla="*/ 0 w 7373"/>
                <a:gd name="T11" fmla="*/ 4211 h 8467"/>
                <a:gd name="T12" fmla="*/ 0 w 7373"/>
                <a:gd name="T13" fmla="*/ 0 h 8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3" h="8467">
                  <a:moveTo>
                    <a:pt x="0" y="0"/>
                  </a:moveTo>
                  <a:lnTo>
                    <a:pt x="1275" y="0"/>
                  </a:lnTo>
                  <a:lnTo>
                    <a:pt x="1275" y="3311"/>
                  </a:lnTo>
                  <a:lnTo>
                    <a:pt x="7337" y="6811"/>
                  </a:lnTo>
                  <a:lnTo>
                    <a:pt x="7373" y="8467"/>
                  </a:lnTo>
                  <a:lnTo>
                    <a:pt x="0" y="4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0FB4AF78-7A4C-4232-B652-05AD5D7A4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36800" y="4178300"/>
              <a:ext cx="1671637" cy="1920875"/>
            </a:xfrm>
            <a:custGeom>
              <a:avLst/>
              <a:gdLst>
                <a:gd name="T0" fmla="*/ 7373 w 7373"/>
                <a:gd name="T1" fmla="*/ 0 h 8467"/>
                <a:gd name="T2" fmla="*/ 6098 w 7373"/>
                <a:gd name="T3" fmla="*/ 0 h 8467"/>
                <a:gd name="T4" fmla="*/ 6098 w 7373"/>
                <a:gd name="T5" fmla="*/ 3311 h 8467"/>
                <a:gd name="T6" fmla="*/ 36 w 7373"/>
                <a:gd name="T7" fmla="*/ 6811 h 8467"/>
                <a:gd name="T8" fmla="*/ 0 w 7373"/>
                <a:gd name="T9" fmla="*/ 8467 h 8467"/>
                <a:gd name="T10" fmla="*/ 7373 w 7373"/>
                <a:gd name="T11" fmla="*/ 4211 h 8467"/>
                <a:gd name="T12" fmla="*/ 7373 w 7373"/>
                <a:gd name="T13" fmla="*/ 0 h 8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3" h="8467">
                  <a:moveTo>
                    <a:pt x="7373" y="0"/>
                  </a:moveTo>
                  <a:lnTo>
                    <a:pt x="6098" y="0"/>
                  </a:lnTo>
                  <a:lnTo>
                    <a:pt x="6098" y="3311"/>
                  </a:lnTo>
                  <a:lnTo>
                    <a:pt x="36" y="6811"/>
                  </a:lnTo>
                  <a:lnTo>
                    <a:pt x="0" y="8467"/>
                  </a:lnTo>
                  <a:lnTo>
                    <a:pt x="7373" y="4211"/>
                  </a:lnTo>
                  <a:lnTo>
                    <a:pt x="73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CB0AA6A-AB6A-41FF-AA36-E299E54FB688}"/>
              </a:ext>
            </a:extLst>
          </p:cNvPr>
          <p:cNvSpPr txBox="1"/>
          <p:nvPr userDrawn="1"/>
        </p:nvSpPr>
        <p:spPr>
          <a:xfrm>
            <a:off x="878345" y="349302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i="1" spc="300" dirty="0">
                <a:solidFill>
                  <a:schemeClr val="bg1"/>
                </a:solidFill>
                <a:latin typeface="Cafe Nero M54" panose="02000500000000000000" pitchFamily="2" charset="0"/>
              </a:rPr>
              <a:t>AEROTECH</a:t>
            </a:r>
            <a:endParaRPr lang="en-US" sz="1200" i="1" spc="300" dirty="0">
              <a:solidFill>
                <a:schemeClr val="bg1"/>
              </a:solidFill>
              <a:latin typeface="Cafe Nero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6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F7246F3-BFD0-47FC-A3E2-1B8B3603BF96}"/>
              </a:ext>
            </a:extLst>
          </p:cNvPr>
          <p:cNvGrpSpPr/>
          <p:nvPr userDrawn="1"/>
        </p:nvGrpSpPr>
        <p:grpSpPr>
          <a:xfrm>
            <a:off x="8172564" y="529707"/>
            <a:ext cx="2689300" cy="5433840"/>
            <a:chOff x="7106980" y="1143000"/>
            <a:chExt cx="2602174" cy="52578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8E4CF2E7-FF91-4AE2-9849-7F31329DDB57}"/>
                </a:ext>
              </a:extLst>
            </p:cNvPr>
            <p:cNvSpPr/>
            <p:nvPr/>
          </p:nvSpPr>
          <p:spPr>
            <a:xfrm>
              <a:off x="7143837" y="1143000"/>
              <a:ext cx="2529317" cy="5257800"/>
            </a:xfrm>
            <a:prstGeom prst="roundRect">
              <a:avLst>
                <a:gd name="adj" fmla="val 13869"/>
              </a:avLst>
            </a:prstGeom>
            <a:gradFill>
              <a:gsLst>
                <a:gs pos="0">
                  <a:schemeClr val="bg1"/>
                </a:gs>
                <a:gs pos="39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787400" sx="89000" sy="89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898CB373-5C3C-4AEA-B047-405B3C96B19C}"/>
                </a:ext>
              </a:extLst>
            </p:cNvPr>
            <p:cNvSpPr/>
            <p:nvPr/>
          </p:nvSpPr>
          <p:spPr>
            <a:xfrm rot="5400000">
              <a:off x="7016980" y="1918800"/>
              <a:ext cx="216000" cy="36000"/>
            </a:xfrm>
            <a:prstGeom prst="round2SameRect">
              <a:avLst>
                <a:gd name="adj1" fmla="val 0"/>
                <a:gd name="adj2" fmla="val 32813"/>
              </a:avLst>
            </a:prstGeom>
            <a:solidFill>
              <a:srgbClr val="6D7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546FADE-5C53-46D5-A63B-E096BDB513D7}"/>
                </a:ext>
              </a:extLst>
            </p:cNvPr>
            <p:cNvSpPr/>
            <p:nvPr/>
          </p:nvSpPr>
          <p:spPr>
            <a:xfrm rot="5400000">
              <a:off x="6926980" y="2920125"/>
              <a:ext cx="396000" cy="36000"/>
            </a:xfrm>
            <a:prstGeom prst="round2SameRect">
              <a:avLst>
                <a:gd name="adj1" fmla="val 0"/>
                <a:gd name="adj2" fmla="val 32813"/>
              </a:avLst>
            </a:prstGeom>
            <a:solidFill>
              <a:srgbClr val="6D7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xmlns="" id="{2FF27992-F03A-4FFD-84BE-11F79E0BEE26}"/>
                </a:ext>
              </a:extLst>
            </p:cNvPr>
            <p:cNvSpPr/>
            <p:nvPr/>
          </p:nvSpPr>
          <p:spPr>
            <a:xfrm rot="5400000">
              <a:off x="6926980" y="2439808"/>
              <a:ext cx="396000" cy="36000"/>
            </a:xfrm>
            <a:prstGeom prst="round2SameRect">
              <a:avLst>
                <a:gd name="adj1" fmla="val 0"/>
                <a:gd name="adj2" fmla="val 32813"/>
              </a:avLst>
            </a:prstGeom>
            <a:solidFill>
              <a:srgbClr val="6D7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xmlns="" id="{87C1C74A-5095-4968-9269-865695E4E6FB}"/>
                </a:ext>
              </a:extLst>
            </p:cNvPr>
            <p:cNvSpPr/>
            <p:nvPr/>
          </p:nvSpPr>
          <p:spPr>
            <a:xfrm rot="16200000" flipH="1">
              <a:off x="9493154" y="2439808"/>
              <a:ext cx="396000" cy="36000"/>
            </a:xfrm>
            <a:prstGeom prst="round2SameRect">
              <a:avLst>
                <a:gd name="adj1" fmla="val 0"/>
                <a:gd name="adj2" fmla="val 32813"/>
              </a:avLst>
            </a:prstGeom>
            <a:solidFill>
              <a:srgbClr val="6D7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65A5F07-1587-4231-A86D-35645F14EC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37330" y="672049"/>
            <a:ext cx="2360654" cy="5149155"/>
          </a:xfrm>
          <a:custGeom>
            <a:avLst/>
            <a:gdLst>
              <a:gd name="connsiteX0" fmla="*/ 220981 w 2360654"/>
              <a:gd name="connsiteY0" fmla="*/ 0 h 5149155"/>
              <a:gd name="connsiteX1" fmla="*/ 523594 w 2360654"/>
              <a:gd name="connsiteY1" fmla="*/ 0 h 5149155"/>
              <a:gd name="connsiteX2" fmla="*/ 523594 w 2360654"/>
              <a:gd name="connsiteY2" fmla="*/ 88326 h 5149155"/>
              <a:gd name="connsiteX3" fmla="*/ 624121 w 2360654"/>
              <a:gd name="connsiteY3" fmla="*/ 189264 h 5149155"/>
              <a:gd name="connsiteX4" fmla="*/ 1733542 w 2360654"/>
              <a:gd name="connsiteY4" fmla="*/ 189264 h 5149155"/>
              <a:gd name="connsiteX5" fmla="*/ 1834070 w 2360654"/>
              <a:gd name="connsiteY5" fmla="*/ 88326 h 5149155"/>
              <a:gd name="connsiteX6" fmla="*/ 1834070 w 2360654"/>
              <a:gd name="connsiteY6" fmla="*/ 0 h 5149155"/>
              <a:gd name="connsiteX7" fmla="*/ 2139674 w 2360654"/>
              <a:gd name="connsiteY7" fmla="*/ 0 h 5149155"/>
              <a:gd name="connsiteX8" fmla="*/ 2360654 w 2360654"/>
              <a:gd name="connsiteY8" fmla="*/ 221882 h 5149155"/>
              <a:gd name="connsiteX9" fmla="*/ 2360654 w 2360654"/>
              <a:gd name="connsiteY9" fmla="*/ 4927273 h 5149155"/>
              <a:gd name="connsiteX10" fmla="*/ 2139674 w 2360654"/>
              <a:gd name="connsiteY10" fmla="*/ 5149155 h 5149155"/>
              <a:gd name="connsiteX11" fmla="*/ 220981 w 2360654"/>
              <a:gd name="connsiteY11" fmla="*/ 5149155 h 5149155"/>
              <a:gd name="connsiteX12" fmla="*/ 0 w 2360654"/>
              <a:gd name="connsiteY12" fmla="*/ 4927273 h 5149155"/>
              <a:gd name="connsiteX13" fmla="*/ 0 w 2360654"/>
              <a:gd name="connsiteY13" fmla="*/ 221882 h 5149155"/>
              <a:gd name="connsiteX14" fmla="*/ 220981 w 2360654"/>
              <a:gd name="connsiteY14" fmla="*/ 0 h 514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60654" h="5149155">
                <a:moveTo>
                  <a:pt x="220981" y="0"/>
                </a:moveTo>
                <a:lnTo>
                  <a:pt x="523594" y="0"/>
                </a:lnTo>
                <a:lnTo>
                  <a:pt x="523594" y="88326"/>
                </a:lnTo>
                <a:cubicBezTo>
                  <a:pt x="523594" y="144072"/>
                  <a:pt x="568602" y="189264"/>
                  <a:pt x="624121" y="189264"/>
                </a:cubicBezTo>
                <a:lnTo>
                  <a:pt x="1733542" y="189264"/>
                </a:lnTo>
                <a:cubicBezTo>
                  <a:pt x="1789062" y="189264"/>
                  <a:pt x="1834070" y="144072"/>
                  <a:pt x="1834070" y="88326"/>
                </a:cubicBezTo>
                <a:lnTo>
                  <a:pt x="1834070" y="0"/>
                </a:lnTo>
                <a:lnTo>
                  <a:pt x="2139674" y="0"/>
                </a:lnTo>
                <a:cubicBezTo>
                  <a:pt x="2261718" y="0"/>
                  <a:pt x="2360654" y="99342"/>
                  <a:pt x="2360654" y="221882"/>
                </a:cubicBezTo>
                <a:lnTo>
                  <a:pt x="2360654" y="4927273"/>
                </a:lnTo>
                <a:cubicBezTo>
                  <a:pt x="2360654" y="5049816"/>
                  <a:pt x="2261718" y="5149155"/>
                  <a:pt x="2139674" y="5149155"/>
                </a:cubicBezTo>
                <a:lnTo>
                  <a:pt x="220981" y="5149155"/>
                </a:lnTo>
                <a:cubicBezTo>
                  <a:pt x="98936" y="5149155"/>
                  <a:pt x="0" y="5049816"/>
                  <a:pt x="0" y="4927273"/>
                </a:cubicBezTo>
                <a:lnTo>
                  <a:pt x="0" y="221882"/>
                </a:lnTo>
                <a:cubicBezTo>
                  <a:pt x="0" y="99342"/>
                  <a:pt x="98936" y="0"/>
                  <a:pt x="2209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B4982C8-D934-444A-9CD9-4425C16BBC31}"/>
              </a:ext>
            </a:extLst>
          </p:cNvPr>
          <p:cNvGrpSpPr/>
          <p:nvPr userDrawn="1"/>
        </p:nvGrpSpPr>
        <p:grpSpPr>
          <a:xfrm rot="5400000">
            <a:off x="-3281684" y="311783"/>
            <a:ext cx="6234434" cy="6234434"/>
            <a:chOff x="-3281684" y="311783"/>
            <a:chExt cx="6234434" cy="623443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CE1551A8-8DAF-4F00-AC7E-2B7D88183684}"/>
                </a:ext>
              </a:extLst>
            </p:cNvPr>
            <p:cNvSpPr/>
            <p:nvPr/>
          </p:nvSpPr>
          <p:spPr>
            <a:xfrm>
              <a:off x="1536600" y="4497904"/>
              <a:ext cx="181369" cy="181369"/>
            </a:xfrm>
            <a:prstGeom prst="ellipse">
              <a:avLst/>
            </a:prstGeom>
            <a:solidFill>
              <a:schemeClr val="accent4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974E5D7-AE99-4F92-9B31-DD5A2D70CD5D}"/>
                </a:ext>
              </a:extLst>
            </p:cNvPr>
            <p:cNvSpPr/>
            <p:nvPr/>
          </p:nvSpPr>
          <p:spPr>
            <a:xfrm>
              <a:off x="1672329" y="2421971"/>
              <a:ext cx="205223" cy="20522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BA673647-7D59-469F-8594-6F9B94AE6D17}"/>
                </a:ext>
              </a:extLst>
            </p:cNvPr>
            <p:cNvSpPr/>
            <p:nvPr/>
          </p:nvSpPr>
          <p:spPr>
            <a:xfrm>
              <a:off x="-2889106" y="704361"/>
              <a:ext cx="5449278" cy="5449278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075C437-CD47-4733-99F3-886C50948670}"/>
                </a:ext>
              </a:extLst>
            </p:cNvPr>
            <p:cNvSpPr/>
            <p:nvPr/>
          </p:nvSpPr>
          <p:spPr>
            <a:xfrm>
              <a:off x="-3281684" y="311783"/>
              <a:ext cx="6234434" cy="623443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CC0092E-9793-49C9-8CF2-CD8AD9213DEC}"/>
                </a:ext>
              </a:extLst>
            </p:cNvPr>
            <p:cNvSpPr/>
            <p:nvPr/>
          </p:nvSpPr>
          <p:spPr>
            <a:xfrm>
              <a:off x="-2309097" y="1284370"/>
              <a:ext cx="4289259" cy="4289259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0B607C8-86B8-4221-BCBB-EC310DF88367}"/>
                </a:ext>
              </a:extLst>
            </p:cNvPr>
            <p:cNvSpPr/>
            <p:nvPr/>
          </p:nvSpPr>
          <p:spPr>
            <a:xfrm>
              <a:off x="-1784708" y="1808759"/>
              <a:ext cx="3240481" cy="3240481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490FC33-62B9-4C50-8D91-E3716EFE7963}"/>
                </a:ext>
              </a:extLst>
            </p:cNvPr>
            <p:cNvSpPr/>
            <p:nvPr/>
          </p:nvSpPr>
          <p:spPr>
            <a:xfrm>
              <a:off x="1774941" y="1518036"/>
              <a:ext cx="205223" cy="20522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30D7A5FB-ED2A-4E87-8F83-B062976D3355}"/>
                </a:ext>
              </a:extLst>
            </p:cNvPr>
            <p:cNvSpPr/>
            <p:nvPr/>
          </p:nvSpPr>
          <p:spPr>
            <a:xfrm>
              <a:off x="-2970318" y="2972449"/>
              <a:ext cx="205223" cy="20522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3C55E17-E2D1-48E7-870F-FE79268DA779}"/>
                </a:ext>
              </a:extLst>
            </p:cNvPr>
            <p:cNvSpPr/>
            <p:nvPr/>
          </p:nvSpPr>
          <p:spPr>
            <a:xfrm>
              <a:off x="-2154023" y="2314614"/>
              <a:ext cx="205223" cy="20522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4880130-109B-4E6A-8461-24F1B74B1C85}"/>
                </a:ext>
              </a:extLst>
            </p:cNvPr>
            <p:cNvSpPr/>
            <p:nvPr/>
          </p:nvSpPr>
          <p:spPr>
            <a:xfrm>
              <a:off x="-2647629" y="4721494"/>
              <a:ext cx="205223" cy="205223"/>
            </a:xfrm>
            <a:prstGeom prst="ellipse">
              <a:avLst/>
            </a:prstGeom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55FDE51-21C4-4C2F-8052-F7AD1157420F}"/>
                </a:ext>
              </a:extLst>
            </p:cNvPr>
            <p:cNvSpPr/>
            <p:nvPr/>
          </p:nvSpPr>
          <p:spPr>
            <a:xfrm>
              <a:off x="-656338" y="4895578"/>
              <a:ext cx="181369" cy="181369"/>
            </a:xfrm>
            <a:prstGeom prst="ellipse">
              <a:avLst/>
            </a:prstGeom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89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BAC7D3C-4CDA-48B3-93B8-40E5E56512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60657" y="1716964"/>
            <a:ext cx="4480306" cy="2813479"/>
          </a:xfrm>
          <a:custGeom>
            <a:avLst/>
            <a:gdLst>
              <a:gd name="connsiteX0" fmla="*/ 0 w 4480306"/>
              <a:gd name="connsiteY0" fmla="*/ 0 h 2813479"/>
              <a:gd name="connsiteX1" fmla="*/ 4480306 w 4480306"/>
              <a:gd name="connsiteY1" fmla="*/ 0 h 2813479"/>
              <a:gd name="connsiteX2" fmla="*/ 4480306 w 4480306"/>
              <a:gd name="connsiteY2" fmla="*/ 2813479 h 2813479"/>
              <a:gd name="connsiteX3" fmla="*/ 0 w 4480306"/>
              <a:gd name="connsiteY3" fmla="*/ 2813479 h 281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0306" h="2813479">
                <a:moveTo>
                  <a:pt x="0" y="0"/>
                </a:moveTo>
                <a:lnTo>
                  <a:pt x="4480306" y="0"/>
                </a:lnTo>
                <a:lnTo>
                  <a:pt x="4480306" y="2813479"/>
                </a:lnTo>
                <a:lnTo>
                  <a:pt x="0" y="28134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B4A4461-BD75-44E7-AE55-D9A00024C6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33219" y="1723573"/>
            <a:ext cx="3325564" cy="2367116"/>
          </a:xfrm>
          <a:custGeom>
            <a:avLst/>
            <a:gdLst>
              <a:gd name="connsiteX0" fmla="*/ 51603 w 3325564"/>
              <a:gd name="connsiteY0" fmla="*/ 0 h 2367116"/>
              <a:gd name="connsiteX1" fmla="*/ 3273961 w 3325564"/>
              <a:gd name="connsiteY1" fmla="*/ 0 h 2367116"/>
              <a:gd name="connsiteX2" fmla="*/ 3325564 w 3325564"/>
              <a:gd name="connsiteY2" fmla="*/ 51603 h 2367116"/>
              <a:gd name="connsiteX3" fmla="*/ 3325564 w 3325564"/>
              <a:gd name="connsiteY3" fmla="*/ 2315513 h 2367116"/>
              <a:gd name="connsiteX4" fmla="*/ 3273961 w 3325564"/>
              <a:gd name="connsiteY4" fmla="*/ 2367116 h 2367116"/>
              <a:gd name="connsiteX5" fmla="*/ 51603 w 3325564"/>
              <a:gd name="connsiteY5" fmla="*/ 2367116 h 2367116"/>
              <a:gd name="connsiteX6" fmla="*/ 0 w 3325564"/>
              <a:gd name="connsiteY6" fmla="*/ 2315513 h 2367116"/>
              <a:gd name="connsiteX7" fmla="*/ 0 w 3325564"/>
              <a:gd name="connsiteY7" fmla="*/ 51603 h 2367116"/>
              <a:gd name="connsiteX8" fmla="*/ 51603 w 3325564"/>
              <a:gd name="connsiteY8" fmla="*/ 0 h 23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564" h="2367116">
                <a:moveTo>
                  <a:pt x="51603" y="0"/>
                </a:moveTo>
                <a:lnTo>
                  <a:pt x="3273961" y="0"/>
                </a:lnTo>
                <a:cubicBezTo>
                  <a:pt x="3302461" y="0"/>
                  <a:pt x="3325564" y="23103"/>
                  <a:pt x="3325564" y="51603"/>
                </a:cubicBezTo>
                <a:lnTo>
                  <a:pt x="3325564" y="2315513"/>
                </a:lnTo>
                <a:cubicBezTo>
                  <a:pt x="3325564" y="2344013"/>
                  <a:pt x="3302461" y="2367116"/>
                  <a:pt x="3273961" y="2367116"/>
                </a:cubicBezTo>
                <a:lnTo>
                  <a:pt x="51603" y="2367116"/>
                </a:lnTo>
                <a:cubicBezTo>
                  <a:pt x="23103" y="2367116"/>
                  <a:pt x="0" y="2344013"/>
                  <a:pt x="0" y="2315513"/>
                </a:cubicBezTo>
                <a:lnTo>
                  <a:pt x="0" y="51603"/>
                </a:lnTo>
                <a:cubicBezTo>
                  <a:pt x="0" y="23103"/>
                  <a:pt x="23103" y="0"/>
                  <a:pt x="5160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C4A905E4-F7D7-4B47-A3BA-873F637336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2511" y="1723573"/>
            <a:ext cx="3325564" cy="2367116"/>
          </a:xfrm>
          <a:custGeom>
            <a:avLst/>
            <a:gdLst>
              <a:gd name="connsiteX0" fmla="*/ 51603 w 3325564"/>
              <a:gd name="connsiteY0" fmla="*/ 0 h 2367116"/>
              <a:gd name="connsiteX1" fmla="*/ 3273961 w 3325564"/>
              <a:gd name="connsiteY1" fmla="*/ 0 h 2367116"/>
              <a:gd name="connsiteX2" fmla="*/ 3325564 w 3325564"/>
              <a:gd name="connsiteY2" fmla="*/ 51603 h 2367116"/>
              <a:gd name="connsiteX3" fmla="*/ 3325564 w 3325564"/>
              <a:gd name="connsiteY3" fmla="*/ 2315513 h 2367116"/>
              <a:gd name="connsiteX4" fmla="*/ 3273961 w 3325564"/>
              <a:gd name="connsiteY4" fmla="*/ 2367116 h 2367116"/>
              <a:gd name="connsiteX5" fmla="*/ 51603 w 3325564"/>
              <a:gd name="connsiteY5" fmla="*/ 2367116 h 2367116"/>
              <a:gd name="connsiteX6" fmla="*/ 0 w 3325564"/>
              <a:gd name="connsiteY6" fmla="*/ 2315513 h 2367116"/>
              <a:gd name="connsiteX7" fmla="*/ 0 w 3325564"/>
              <a:gd name="connsiteY7" fmla="*/ 51603 h 2367116"/>
              <a:gd name="connsiteX8" fmla="*/ 51603 w 3325564"/>
              <a:gd name="connsiteY8" fmla="*/ 0 h 23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564" h="2367116">
                <a:moveTo>
                  <a:pt x="51603" y="0"/>
                </a:moveTo>
                <a:lnTo>
                  <a:pt x="3273961" y="0"/>
                </a:lnTo>
                <a:cubicBezTo>
                  <a:pt x="3302461" y="0"/>
                  <a:pt x="3325564" y="23103"/>
                  <a:pt x="3325564" y="51603"/>
                </a:cubicBezTo>
                <a:lnTo>
                  <a:pt x="3325564" y="2315513"/>
                </a:lnTo>
                <a:cubicBezTo>
                  <a:pt x="3325564" y="2344013"/>
                  <a:pt x="3302461" y="2367116"/>
                  <a:pt x="3273961" y="2367116"/>
                </a:cubicBezTo>
                <a:lnTo>
                  <a:pt x="51603" y="2367116"/>
                </a:lnTo>
                <a:cubicBezTo>
                  <a:pt x="23103" y="2367116"/>
                  <a:pt x="0" y="2344013"/>
                  <a:pt x="0" y="2315513"/>
                </a:cubicBezTo>
                <a:lnTo>
                  <a:pt x="0" y="51603"/>
                </a:lnTo>
                <a:cubicBezTo>
                  <a:pt x="0" y="23103"/>
                  <a:pt x="23103" y="0"/>
                  <a:pt x="5160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69F32C3-6CA3-4883-AAEB-457EF7795A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3927" y="1723573"/>
            <a:ext cx="3325564" cy="2367116"/>
          </a:xfrm>
          <a:custGeom>
            <a:avLst/>
            <a:gdLst>
              <a:gd name="connsiteX0" fmla="*/ 51603 w 3325564"/>
              <a:gd name="connsiteY0" fmla="*/ 0 h 2367116"/>
              <a:gd name="connsiteX1" fmla="*/ 3273961 w 3325564"/>
              <a:gd name="connsiteY1" fmla="*/ 0 h 2367116"/>
              <a:gd name="connsiteX2" fmla="*/ 3325564 w 3325564"/>
              <a:gd name="connsiteY2" fmla="*/ 51603 h 2367116"/>
              <a:gd name="connsiteX3" fmla="*/ 3325564 w 3325564"/>
              <a:gd name="connsiteY3" fmla="*/ 2315513 h 2367116"/>
              <a:gd name="connsiteX4" fmla="*/ 3273961 w 3325564"/>
              <a:gd name="connsiteY4" fmla="*/ 2367116 h 2367116"/>
              <a:gd name="connsiteX5" fmla="*/ 51603 w 3325564"/>
              <a:gd name="connsiteY5" fmla="*/ 2367116 h 2367116"/>
              <a:gd name="connsiteX6" fmla="*/ 0 w 3325564"/>
              <a:gd name="connsiteY6" fmla="*/ 2315513 h 2367116"/>
              <a:gd name="connsiteX7" fmla="*/ 0 w 3325564"/>
              <a:gd name="connsiteY7" fmla="*/ 51603 h 2367116"/>
              <a:gd name="connsiteX8" fmla="*/ 51603 w 3325564"/>
              <a:gd name="connsiteY8" fmla="*/ 0 h 23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564" h="2367116">
                <a:moveTo>
                  <a:pt x="51603" y="0"/>
                </a:moveTo>
                <a:lnTo>
                  <a:pt x="3273961" y="0"/>
                </a:lnTo>
                <a:cubicBezTo>
                  <a:pt x="3302461" y="0"/>
                  <a:pt x="3325564" y="23103"/>
                  <a:pt x="3325564" y="51603"/>
                </a:cubicBezTo>
                <a:lnTo>
                  <a:pt x="3325564" y="2315513"/>
                </a:lnTo>
                <a:cubicBezTo>
                  <a:pt x="3325564" y="2344013"/>
                  <a:pt x="3302461" y="2367116"/>
                  <a:pt x="3273961" y="2367116"/>
                </a:cubicBezTo>
                <a:lnTo>
                  <a:pt x="51603" y="2367116"/>
                </a:lnTo>
                <a:cubicBezTo>
                  <a:pt x="23103" y="2367116"/>
                  <a:pt x="0" y="2344013"/>
                  <a:pt x="0" y="2315513"/>
                </a:cubicBezTo>
                <a:lnTo>
                  <a:pt x="0" y="51603"/>
                </a:lnTo>
                <a:cubicBezTo>
                  <a:pt x="0" y="23103"/>
                  <a:pt x="23103" y="0"/>
                  <a:pt x="5160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C83E7EC-A5B7-413D-8E5A-7C62A4BE88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67455" y="2903970"/>
            <a:ext cx="1578036" cy="1578036"/>
          </a:xfrm>
          <a:custGeom>
            <a:avLst/>
            <a:gdLst>
              <a:gd name="connsiteX0" fmla="*/ 789018 w 1578036"/>
              <a:gd name="connsiteY0" fmla="*/ 0 h 1578036"/>
              <a:gd name="connsiteX1" fmla="*/ 1578036 w 1578036"/>
              <a:gd name="connsiteY1" fmla="*/ 789018 h 1578036"/>
              <a:gd name="connsiteX2" fmla="*/ 789018 w 1578036"/>
              <a:gd name="connsiteY2" fmla="*/ 1578036 h 1578036"/>
              <a:gd name="connsiteX3" fmla="*/ 0 w 1578036"/>
              <a:gd name="connsiteY3" fmla="*/ 789018 h 1578036"/>
              <a:gd name="connsiteX4" fmla="*/ 789018 w 1578036"/>
              <a:gd name="connsiteY4" fmla="*/ 0 h 157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036" h="1578036">
                <a:moveTo>
                  <a:pt x="789018" y="0"/>
                </a:moveTo>
                <a:cubicBezTo>
                  <a:pt x="1224781" y="0"/>
                  <a:pt x="1578036" y="353255"/>
                  <a:pt x="1578036" y="789018"/>
                </a:cubicBezTo>
                <a:cubicBezTo>
                  <a:pt x="1578036" y="1224781"/>
                  <a:pt x="1224781" y="1578036"/>
                  <a:pt x="789018" y="1578036"/>
                </a:cubicBezTo>
                <a:cubicBezTo>
                  <a:pt x="353255" y="1578036"/>
                  <a:pt x="0" y="1224781"/>
                  <a:pt x="0" y="789018"/>
                </a:cubicBezTo>
                <a:cubicBezTo>
                  <a:pt x="0" y="353255"/>
                  <a:pt x="353255" y="0"/>
                  <a:pt x="78901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531076C-DB46-4CC8-9F70-3D0DF47FC1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14043" y="1982444"/>
            <a:ext cx="1578036" cy="1578036"/>
          </a:xfrm>
          <a:custGeom>
            <a:avLst/>
            <a:gdLst>
              <a:gd name="connsiteX0" fmla="*/ 789018 w 1578036"/>
              <a:gd name="connsiteY0" fmla="*/ 0 h 1578036"/>
              <a:gd name="connsiteX1" fmla="*/ 1578036 w 1578036"/>
              <a:gd name="connsiteY1" fmla="*/ 789018 h 1578036"/>
              <a:gd name="connsiteX2" fmla="*/ 789018 w 1578036"/>
              <a:gd name="connsiteY2" fmla="*/ 1578036 h 1578036"/>
              <a:gd name="connsiteX3" fmla="*/ 0 w 1578036"/>
              <a:gd name="connsiteY3" fmla="*/ 789018 h 1578036"/>
              <a:gd name="connsiteX4" fmla="*/ 789018 w 1578036"/>
              <a:gd name="connsiteY4" fmla="*/ 0 h 157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036" h="1578036">
                <a:moveTo>
                  <a:pt x="789018" y="0"/>
                </a:moveTo>
                <a:cubicBezTo>
                  <a:pt x="1224781" y="0"/>
                  <a:pt x="1578036" y="353255"/>
                  <a:pt x="1578036" y="789018"/>
                </a:cubicBezTo>
                <a:cubicBezTo>
                  <a:pt x="1578036" y="1224781"/>
                  <a:pt x="1224781" y="1578036"/>
                  <a:pt x="789018" y="1578036"/>
                </a:cubicBezTo>
                <a:cubicBezTo>
                  <a:pt x="353255" y="1578036"/>
                  <a:pt x="0" y="1224781"/>
                  <a:pt x="0" y="789018"/>
                </a:cubicBezTo>
                <a:cubicBezTo>
                  <a:pt x="0" y="353255"/>
                  <a:pt x="353255" y="0"/>
                  <a:pt x="78901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8568010-CEBF-4359-9930-2A3002865A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92050" y="2903970"/>
            <a:ext cx="1578036" cy="1578036"/>
          </a:xfrm>
          <a:custGeom>
            <a:avLst/>
            <a:gdLst>
              <a:gd name="connsiteX0" fmla="*/ 789018 w 1578036"/>
              <a:gd name="connsiteY0" fmla="*/ 0 h 1578036"/>
              <a:gd name="connsiteX1" fmla="*/ 1578036 w 1578036"/>
              <a:gd name="connsiteY1" fmla="*/ 789018 h 1578036"/>
              <a:gd name="connsiteX2" fmla="*/ 789018 w 1578036"/>
              <a:gd name="connsiteY2" fmla="*/ 1578036 h 1578036"/>
              <a:gd name="connsiteX3" fmla="*/ 0 w 1578036"/>
              <a:gd name="connsiteY3" fmla="*/ 789018 h 1578036"/>
              <a:gd name="connsiteX4" fmla="*/ 789018 w 1578036"/>
              <a:gd name="connsiteY4" fmla="*/ 0 h 157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036" h="1578036">
                <a:moveTo>
                  <a:pt x="789018" y="0"/>
                </a:moveTo>
                <a:cubicBezTo>
                  <a:pt x="1224781" y="0"/>
                  <a:pt x="1578036" y="353255"/>
                  <a:pt x="1578036" y="789018"/>
                </a:cubicBezTo>
                <a:cubicBezTo>
                  <a:pt x="1578036" y="1224781"/>
                  <a:pt x="1224781" y="1578036"/>
                  <a:pt x="789018" y="1578036"/>
                </a:cubicBezTo>
                <a:cubicBezTo>
                  <a:pt x="353255" y="1578036"/>
                  <a:pt x="0" y="1224781"/>
                  <a:pt x="0" y="789018"/>
                </a:cubicBezTo>
                <a:cubicBezTo>
                  <a:pt x="0" y="353255"/>
                  <a:pt x="353255" y="0"/>
                  <a:pt x="78901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4AB07CFF-384F-4114-92A5-379EA982A6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9448" y="1982444"/>
            <a:ext cx="1578036" cy="1578036"/>
          </a:xfrm>
          <a:custGeom>
            <a:avLst/>
            <a:gdLst>
              <a:gd name="connsiteX0" fmla="*/ 789018 w 1578036"/>
              <a:gd name="connsiteY0" fmla="*/ 0 h 1578036"/>
              <a:gd name="connsiteX1" fmla="*/ 1578036 w 1578036"/>
              <a:gd name="connsiteY1" fmla="*/ 789018 h 1578036"/>
              <a:gd name="connsiteX2" fmla="*/ 789018 w 1578036"/>
              <a:gd name="connsiteY2" fmla="*/ 1578036 h 1578036"/>
              <a:gd name="connsiteX3" fmla="*/ 0 w 1578036"/>
              <a:gd name="connsiteY3" fmla="*/ 789018 h 1578036"/>
              <a:gd name="connsiteX4" fmla="*/ 789018 w 1578036"/>
              <a:gd name="connsiteY4" fmla="*/ 0 h 157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036" h="1578036">
                <a:moveTo>
                  <a:pt x="789018" y="0"/>
                </a:moveTo>
                <a:cubicBezTo>
                  <a:pt x="1224781" y="0"/>
                  <a:pt x="1578036" y="353255"/>
                  <a:pt x="1578036" y="789018"/>
                </a:cubicBezTo>
                <a:cubicBezTo>
                  <a:pt x="1578036" y="1224781"/>
                  <a:pt x="1224781" y="1578036"/>
                  <a:pt x="789018" y="1578036"/>
                </a:cubicBezTo>
                <a:cubicBezTo>
                  <a:pt x="353255" y="1578036"/>
                  <a:pt x="0" y="1224781"/>
                  <a:pt x="0" y="789018"/>
                </a:cubicBezTo>
                <a:cubicBezTo>
                  <a:pt x="0" y="353255"/>
                  <a:pt x="353255" y="0"/>
                  <a:pt x="78901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435C8F0-CABB-4674-9709-83A4F58EEA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77277"/>
            <a:ext cx="6533650" cy="4284727"/>
          </a:xfrm>
          <a:custGeom>
            <a:avLst/>
            <a:gdLst>
              <a:gd name="connsiteX0" fmla="*/ 0 w 6533650"/>
              <a:gd name="connsiteY0" fmla="*/ 0 h 4284727"/>
              <a:gd name="connsiteX1" fmla="*/ 4322767 w 6533650"/>
              <a:gd name="connsiteY1" fmla="*/ 0 h 4284727"/>
              <a:gd name="connsiteX2" fmla="*/ 6533650 w 6533650"/>
              <a:gd name="connsiteY2" fmla="*/ 4284727 h 4284727"/>
              <a:gd name="connsiteX3" fmla="*/ 0 w 6533650"/>
              <a:gd name="connsiteY3" fmla="*/ 4284727 h 428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3650" h="4284727">
                <a:moveTo>
                  <a:pt x="0" y="0"/>
                </a:moveTo>
                <a:lnTo>
                  <a:pt x="4322767" y="0"/>
                </a:lnTo>
                <a:lnTo>
                  <a:pt x="6533650" y="4284727"/>
                </a:lnTo>
                <a:lnTo>
                  <a:pt x="0" y="42847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3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3D471935-E4FB-461E-A14B-FC828C7A9B68}"/>
              </a:ext>
            </a:extLst>
          </p:cNvPr>
          <p:cNvSpPr/>
          <p:nvPr userDrawn="1"/>
        </p:nvSpPr>
        <p:spPr>
          <a:xfrm rot="5400000">
            <a:off x="0" y="0"/>
            <a:ext cx="6096000" cy="60960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41E33E5-401D-4710-8EA4-EB4FF84093EA}"/>
              </a:ext>
            </a:extLst>
          </p:cNvPr>
          <p:cNvGrpSpPr/>
          <p:nvPr userDrawn="1"/>
        </p:nvGrpSpPr>
        <p:grpSpPr>
          <a:xfrm rot="5400000">
            <a:off x="-2431565" y="703218"/>
            <a:ext cx="4911266" cy="4911266"/>
            <a:chOff x="-3281684" y="311783"/>
            <a:chExt cx="6234434" cy="623443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5F4921D5-91BF-4A50-9126-B04C54FBCC9B}"/>
                </a:ext>
              </a:extLst>
            </p:cNvPr>
            <p:cNvSpPr/>
            <p:nvPr/>
          </p:nvSpPr>
          <p:spPr>
            <a:xfrm>
              <a:off x="1672329" y="2421971"/>
              <a:ext cx="205223" cy="20522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A303D547-5546-4EE4-AA90-979BA76671D8}"/>
                </a:ext>
              </a:extLst>
            </p:cNvPr>
            <p:cNvSpPr/>
            <p:nvPr/>
          </p:nvSpPr>
          <p:spPr>
            <a:xfrm>
              <a:off x="-2889106" y="704361"/>
              <a:ext cx="5449278" cy="5449278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039367D9-B230-4333-AA5D-1DEB83A63F32}"/>
                </a:ext>
              </a:extLst>
            </p:cNvPr>
            <p:cNvSpPr/>
            <p:nvPr/>
          </p:nvSpPr>
          <p:spPr>
            <a:xfrm>
              <a:off x="-3281684" y="311783"/>
              <a:ext cx="6234434" cy="623443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51DCDD85-8299-4BE4-ADE3-6046C9CB06A1}"/>
                </a:ext>
              </a:extLst>
            </p:cNvPr>
            <p:cNvSpPr/>
            <p:nvPr/>
          </p:nvSpPr>
          <p:spPr>
            <a:xfrm>
              <a:off x="-2309097" y="1284370"/>
              <a:ext cx="4289259" cy="4289259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55D033E3-5D4A-4166-888B-5D260334417F}"/>
                </a:ext>
              </a:extLst>
            </p:cNvPr>
            <p:cNvSpPr/>
            <p:nvPr/>
          </p:nvSpPr>
          <p:spPr>
            <a:xfrm>
              <a:off x="-1784708" y="1808759"/>
              <a:ext cx="3240481" cy="3240481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974E2972-726D-4186-A973-70D139E1C8F2}"/>
                </a:ext>
              </a:extLst>
            </p:cNvPr>
            <p:cNvSpPr/>
            <p:nvPr/>
          </p:nvSpPr>
          <p:spPr>
            <a:xfrm>
              <a:off x="1774941" y="1518036"/>
              <a:ext cx="205223" cy="205223"/>
            </a:xfrm>
            <a:prstGeom prst="ellipse">
              <a:avLst/>
            </a:prstGeom>
            <a:solidFill>
              <a:schemeClr val="accent4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BF0300EE-54BF-497B-B8C0-7F9941E89DF1}"/>
                </a:ext>
              </a:extLst>
            </p:cNvPr>
            <p:cNvSpPr/>
            <p:nvPr/>
          </p:nvSpPr>
          <p:spPr>
            <a:xfrm>
              <a:off x="-2970318" y="2972449"/>
              <a:ext cx="205223" cy="20522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879F8190-E257-4F93-AF9A-6B64A0197695}"/>
                </a:ext>
              </a:extLst>
            </p:cNvPr>
            <p:cNvSpPr/>
            <p:nvPr/>
          </p:nvSpPr>
          <p:spPr>
            <a:xfrm>
              <a:off x="-2154023" y="2314614"/>
              <a:ext cx="205223" cy="20522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E2FD66DB-70FC-4510-82DD-0E67926EA2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7640" y="1522431"/>
            <a:ext cx="1871908" cy="4083082"/>
          </a:xfrm>
          <a:custGeom>
            <a:avLst/>
            <a:gdLst>
              <a:gd name="connsiteX0" fmla="*/ 175230 w 1871908"/>
              <a:gd name="connsiteY0" fmla="*/ 0 h 4083082"/>
              <a:gd name="connsiteX1" fmla="*/ 415190 w 1871908"/>
              <a:gd name="connsiteY1" fmla="*/ 0 h 4083082"/>
              <a:gd name="connsiteX2" fmla="*/ 415190 w 1871908"/>
              <a:gd name="connsiteY2" fmla="*/ 70039 h 4083082"/>
              <a:gd name="connsiteX3" fmla="*/ 494904 w 1871908"/>
              <a:gd name="connsiteY3" fmla="*/ 150079 h 4083082"/>
              <a:gd name="connsiteX4" fmla="*/ 1374633 w 1871908"/>
              <a:gd name="connsiteY4" fmla="*/ 150079 h 4083082"/>
              <a:gd name="connsiteX5" fmla="*/ 1454347 w 1871908"/>
              <a:gd name="connsiteY5" fmla="*/ 70039 h 4083082"/>
              <a:gd name="connsiteX6" fmla="*/ 1454347 w 1871908"/>
              <a:gd name="connsiteY6" fmla="*/ 0 h 4083082"/>
              <a:gd name="connsiteX7" fmla="*/ 1696679 w 1871908"/>
              <a:gd name="connsiteY7" fmla="*/ 0 h 4083082"/>
              <a:gd name="connsiteX8" fmla="*/ 1871908 w 1871908"/>
              <a:gd name="connsiteY8" fmla="*/ 175944 h 4083082"/>
              <a:gd name="connsiteX9" fmla="*/ 1871908 w 1871908"/>
              <a:gd name="connsiteY9" fmla="*/ 3907138 h 4083082"/>
              <a:gd name="connsiteX10" fmla="*/ 1696679 w 1871908"/>
              <a:gd name="connsiteY10" fmla="*/ 4083082 h 4083082"/>
              <a:gd name="connsiteX11" fmla="*/ 175230 w 1871908"/>
              <a:gd name="connsiteY11" fmla="*/ 4083082 h 4083082"/>
              <a:gd name="connsiteX12" fmla="*/ 0 w 1871908"/>
              <a:gd name="connsiteY12" fmla="*/ 3907138 h 4083082"/>
              <a:gd name="connsiteX13" fmla="*/ 0 w 1871908"/>
              <a:gd name="connsiteY13" fmla="*/ 175944 h 4083082"/>
              <a:gd name="connsiteX14" fmla="*/ 175230 w 1871908"/>
              <a:gd name="connsiteY14" fmla="*/ 0 h 40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1908" h="4083082">
                <a:moveTo>
                  <a:pt x="175230" y="0"/>
                </a:moveTo>
                <a:lnTo>
                  <a:pt x="415190" y="0"/>
                </a:lnTo>
                <a:lnTo>
                  <a:pt x="415190" y="70039"/>
                </a:lnTo>
                <a:cubicBezTo>
                  <a:pt x="415190" y="114243"/>
                  <a:pt x="450880" y="150079"/>
                  <a:pt x="494904" y="150079"/>
                </a:cubicBezTo>
                <a:lnTo>
                  <a:pt x="1374633" y="150079"/>
                </a:lnTo>
                <a:cubicBezTo>
                  <a:pt x="1418658" y="150079"/>
                  <a:pt x="1454347" y="114243"/>
                  <a:pt x="1454347" y="70039"/>
                </a:cubicBezTo>
                <a:lnTo>
                  <a:pt x="1454347" y="0"/>
                </a:lnTo>
                <a:lnTo>
                  <a:pt x="1696679" y="0"/>
                </a:lnTo>
                <a:cubicBezTo>
                  <a:pt x="1793456" y="0"/>
                  <a:pt x="1871908" y="78774"/>
                  <a:pt x="1871908" y="175944"/>
                </a:cubicBezTo>
                <a:lnTo>
                  <a:pt x="1871908" y="3907138"/>
                </a:lnTo>
                <a:cubicBezTo>
                  <a:pt x="1871908" y="4004310"/>
                  <a:pt x="1793456" y="4083082"/>
                  <a:pt x="1696679" y="4083082"/>
                </a:cubicBezTo>
                <a:lnTo>
                  <a:pt x="175230" y="4083082"/>
                </a:lnTo>
                <a:cubicBezTo>
                  <a:pt x="78453" y="4083082"/>
                  <a:pt x="0" y="4004310"/>
                  <a:pt x="0" y="3907138"/>
                </a:cubicBezTo>
                <a:lnTo>
                  <a:pt x="0" y="175944"/>
                </a:lnTo>
                <a:cubicBezTo>
                  <a:pt x="0" y="78774"/>
                  <a:pt x="78453" y="0"/>
                  <a:pt x="17523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D7F4051B-0E92-4D47-94A6-86716FAAAF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3355" y="1090854"/>
            <a:ext cx="2267625" cy="4946234"/>
          </a:xfrm>
          <a:custGeom>
            <a:avLst/>
            <a:gdLst>
              <a:gd name="connsiteX0" fmla="*/ 212273 w 2267625"/>
              <a:gd name="connsiteY0" fmla="*/ 0 h 4946234"/>
              <a:gd name="connsiteX1" fmla="*/ 502960 w 2267625"/>
              <a:gd name="connsiteY1" fmla="*/ 0 h 4946234"/>
              <a:gd name="connsiteX2" fmla="*/ 502960 w 2267625"/>
              <a:gd name="connsiteY2" fmla="*/ 84845 h 4946234"/>
              <a:gd name="connsiteX3" fmla="*/ 599526 w 2267625"/>
              <a:gd name="connsiteY3" fmla="*/ 181805 h 4946234"/>
              <a:gd name="connsiteX4" fmla="*/ 1665227 w 2267625"/>
              <a:gd name="connsiteY4" fmla="*/ 181805 h 4946234"/>
              <a:gd name="connsiteX5" fmla="*/ 1761793 w 2267625"/>
              <a:gd name="connsiteY5" fmla="*/ 84845 h 4946234"/>
              <a:gd name="connsiteX6" fmla="*/ 1761793 w 2267625"/>
              <a:gd name="connsiteY6" fmla="*/ 0 h 4946234"/>
              <a:gd name="connsiteX7" fmla="*/ 2055353 w 2267625"/>
              <a:gd name="connsiteY7" fmla="*/ 0 h 4946234"/>
              <a:gd name="connsiteX8" fmla="*/ 2267625 w 2267625"/>
              <a:gd name="connsiteY8" fmla="*/ 213138 h 4946234"/>
              <a:gd name="connsiteX9" fmla="*/ 2267625 w 2267625"/>
              <a:gd name="connsiteY9" fmla="*/ 4733096 h 4946234"/>
              <a:gd name="connsiteX10" fmla="*/ 2055353 w 2267625"/>
              <a:gd name="connsiteY10" fmla="*/ 4946234 h 4946234"/>
              <a:gd name="connsiteX11" fmla="*/ 212273 w 2267625"/>
              <a:gd name="connsiteY11" fmla="*/ 4946234 h 4946234"/>
              <a:gd name="connsiteX12" fmla="*/ 0 w 2267625"/>
              <a:gd name="connsiteY12" fmla="*/ 4733096 h 4946234"/>
              <a:gd name="connsiteX13" fmla="*/ 0 w 2267625"/>
              <a:gd name="connsiteY13" fmla="*/ 213138 h 4946234"/>
              <a:gd name="connsiteX14" fmla="*/ 212273 w 2267625"/>
              <a:gd name="connsiteY14" fmla="*/ 0 h 494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67625" h="4946234">
                <a:moveTo>
                  <a:pt x="212273" y="0"/>
                </a:moveTo>
                <a:lnTo>
                  <a:pt x="502960" y="0"/>
                </a:lnTo>
                <a:lnTo>
                  <a:pt x="502960" y="84845"/>
                </a:lnTo>
                <a:cubicBezTo>
                  <a:pt x="502960" y="138394"/>
                  <a:pt x="546195" y="181805"/>
                  <a:pt x="599526" y="181805"/>
                </a:cubicBezTo>
                <a:lnTo>
                  <a:pt x="1665227" y="181805"/>
                </a:lnTo>
                <a:cubicBezTo>
                  <a:pt x="1718558" y="181805"/>
                  <a:pt x="1761793" y="138394"/>
                  <a:pt x="1761793" y="84845"/>
                </a:cubicBezTo>
                <a:lnTo>
                  <a:pt x="1761793" y="0"/>
                </a:lnTo>
                <a:lnTo>
                  <a:pt x="2055353" y="0"/>
                </a:lnTo>
                <a:cubicBezTo>
                  <a:pt x="2172588" y="0"/>
                  <a:pt x="2267625" y="95427"/>
                  <a:pt x="2267625" y="213138"/>
                </a:cubicBezTo>
                <a:lnTo>
                  <a:pt x="2267625" y="4733096"/>
                </a:lnTo>
                <a:cubicBezTo>
                  <a:pt x="2267625" y="4850810"/>
                  <a:pt x="2172588" y="4946234"/>
                  <a:pt x="2055353" y="4946234"/>
                </a:cubicBezTo>
                <a:lnTo>
                  <a:pt x="212273" y="4946234"/>
                </a:lnTo>
                <a:cubicBezTo>
                  <a:pt x="95038" y="4946234"/>
                  <a:pt x="0" y="4850810"/>
                  <a:pt x="0" y="4733096"/>
                </a:cubicBezTo>
                <a:lnTo>
                  <a:pt x="0" y="213138"/>
                </a:lnTo>
                <a:cubicBezTo>
                  <a:pt x="0" y="95427"/>
                  <a:pt x="95038" y="0"/>
                  <a:pt x="21227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34C4388B-80A6-43D3-B8C7-E8C1643D74F8}"/>
              </a:ext>
            </a:extLst>
          </p:cNvPr>
          <p:cNvSpPr/>
          <p:nvPr userDrawn="1"/>
        </p:nvSpPr>
        <p:spPr>
          <a:xfrm>
            <a:off x="8794982" y="6304845"/>
            <a:ext cx="3397018" cy="260266"/>
          </a:xfrm>
          <a:custGeom>
            <a:avLst/>
            <a:gdLst>
              <a:gd name="connsiteX0" fmla="*/ 203200 w 3397018"/>
              <a:gd name="connsiteY0" fmla="*/ 0 h 260266"/>
              <a:gd name="connsiteX1" fmla="*/ 3397018 w 3397018"/>
              <a:gd name="connsiteY1" fmla="*/ 5745 h 260266"/>
              <a:gd name="connsiteX2" fmla="*/ 3397018 w 3397018"/>
              <a:gd name="connsiteY2" fmla="*/ 260266 h 260266"/>
              <a:gd name="connsiteX3" fmla="*/ 0 w 3397018"/>
              <a:gd name="connsiteY3" fmla="*/ 260266 h 260266"/>
              <a:gd name="connsiteX4" fmla="*/ 203200 w 3397018"/>
              <a:gd name="connsiteY4" fmla="*/ 0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018" h="260266">
                <a:moveTo>
                  <a:pt x="203200" y="0"/>
                </a:moveTo>
                <a:lnTo>
                  <a:pt x="3397018" y="5745"/>
                </a:lnTo>
                <a:lnTo>
                  <a:pt x="3397018" y="260266"/>
                </a:lnTo>
                <a:lnTo>
                  <a:pt x="0" y="260266"/>
                </a:lnTo>
                <a:lnTo>
                  <a:pt x="2032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139700" dist="254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B54D1CD-699D-4630-8C64-A023805D59B6}"/>
              </a:ext>
            </a:extLst>
          </p:cNvPr>
          <p:cNvSpPr txBox="1"/>
          <p:nvPr userDrawn="1"/>
        </p:nvSpPr>
        <p:spPr>
          <a:xfrm rot="10800000" flipV="1">
            <a:off x="9442630" y="178589"/>
            <a:ext cx="24385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6000" b="1" i="0" smtClean="0">
                <a:solidFill>
                  <a:schemeClr val="tx1">
                    <a:lumMod val="75000"/>
                    <a:lumOff val="2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id-ID" sz="28700" b="1" i="0" dirty="0">
              <a:solidFill>
                <a:schemeClr val="tx1">
                  <a:lumMod val="75000"/>
                  <a:lumOff val="2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1EFDE8F-3BD5-452B-81F6-AD43E0D7FC45}"/>
              </a:ext>
            </a:extLst>
          </p:cNvPr>
          <p:cNvGrpSpPr/>
          <p:nvPr userDrawn="1"/>
        </p:nvGrpSpPr>
        <p:grpSpPr>
          <a:xfrm>
            <a:off x="11382986" y="6368578"/>
            <a:ext cx="498149" cy="125003"/>
            <a:chOff x="11013281" y="6450762"/>
            <a:chExt cx="672285" cy="168699"/>
          </a:xfrm>
          <a:solidFill>
            <a:schemeClr val="bg1"/>
          </a:solidFill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xmlns="" id="{2B008BAA-72FB-4895-A399-5B5B60630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4784" y="6450762"/>
              <a:ext cx="170782" cy="168699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xmlns="" id="{57BB9126-EE7B-4A9D-87ED-8F05FE5F7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553" y="6450762"/>
              <a:ext cx="170782" cy="16869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19" name="Freeform 86">
              <a:extLst>
                <a:ext uri="{FF2B5EF4-FFF2-40B4-BE49-F238E27FC236}">
                  <a16:creationId xmlns:a16="http://schemas.microsoft.com/office/drawing/2014/main" xmlns="" id="{A4EC4EFC-E95A-43F4-A086-22809B816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281" y="6450762"/>
              <a:ext cx="171823" cy="168699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F7760B-73E0-4D6C-8FF6-B3B68628BDAA}"/>
              </a:ext>
            </a:extLst>
          </p:cNvPr>
          <p:cNvSpPr txBox="1"/>
          <p:nvPr userDrawn="1"/>
        </p:nvSpPr>
        <p:spPr>
          <a:xfrm>
            <a:off x="9068373" y="6316167"/>
            <a:ext cx="2255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</a:t>
            </a:r>
            <a:r>
              <a:rPr lang="en-US" sz="1050" b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</a:t>
            </a:r>
            <a:r>
              <a:rPr lang="en-US" sz="1050" b="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Management Solution</a:t>
            </a:r>
            <a:r>
              <a:rPr lang="en-US" sz="105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719E02-D953-4291-BB1D-6A74CE0C01EF}"/>
              </a:ext>
            </a:extLst>
          </p:cNvPr>
          <p:cNvSpPr txBox="1"/>
          <p:nvPr userDrawn="1"/>
        </p:nvSpPr>
        <p:spPr>
          <a:xfrm>
            <a:off x="593878" y="6311195"/>
            <a:ext cx="235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spc="300" dirty="0" smtClean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</a:t>
            </a:r>
            <a:r>
              <a:rPr lang="en-US" sz="1050" spc="300" baseline="0" dirty="0" smtClean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network with us</a:t>
            </a:r>
            <a:endParaRPr lang="en-US" sz="1050" spc="300" dirty="0">
              <a:solidFill>
                <a:schemeClr val="bg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3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39C0FBE-757E-49D2-8884-87094FFAC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22298"/>
            <a:ext cx="4009327" cy="5349902"/>
          </a:xfrm>
          <a:custGeom>
            <a:avLst/>
            <a:gdLst>
              <a:gd name="connsiteX0" fmla="*/ 0 w 3953999"/>
              <a:gd name="connsiteY0" fmla="*/ 0 h 4762500"/>
              <a:gd name="connsiteX1" fmla="*/ 3953999 w 3953999"/>
              <a:gd name="connsiteY1" fmla="*/ 0 h 4762500"/>
              <a:gd name="connsiteX2" fmla="*/ 3953999 w 3953999"/>
              <a:gd name="connsiteY2" fmla="*/ 4762500 h 4762500"/>
              <a:gd name="connsiteX3" fmla="*/ 0 w 3953999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3999" h="4762500">
                <a:moveTo>
                  <a:pt x="0" y="0"/>
                </a:moveTo>
                <a:lnTo>
                  <a:pt x="3953999" y="0"/>
                </a:lnTo>
                <a:lnTo>
                  <a:pt x="3953999" y="4762500"/>
                </a:lnTo>
                <a:lnTo>
                  <a:pt x="0" y="4762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2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7478726-CC65-49D0-867B-AC875A7A2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7047" y="514350"/>
            <a:ext cx="6404953" cy="5608358"/>
          </a:xfrm>
          <a:custGeom>
            <a:avLst/>
            <a:gdLst>
              <a:gd name="connsiteX0" fmla="*/ 5088156 w 6404953"/>
              <a:gd name="connsiteY0" fmla="*/ 0 h 5608358"/>
              <a:gd name="connsiteX1" fmla="*/ 5170477 w 6404953"/>
              <a:gd name="connsiteY1" fmla="*/ 2646 h 5608358"/>
              <a:gd name="connsiteX2" fmla="*/ 5251794 w 6404953"/>
              <a:gd name="connsiteY2" fmla="*/ 8929 h 5608358"/>
              <a:gd name="connsiteX3" fmla="*/ 5332776 w 6404953"/>
              <a:gd name="connsiteY3" fmla="*/ 20172 h 5608358"/>
              <a:gd name="connsiteX4" fmla="*/ 5412754 w 6404953"/>
              <a:gd name="connsiteY4" fmla="*/ 34722 h 5608358"/>
              <a:gd name="connsiteX5" fmla="*/ 5491728 w 6404953"/>
              <a:gd name="connsiteY5" fmla="*/ 53571 h 5608358"/>
              <a:gd name="connsiteX6" fmla="*/ 5570034 w 6404953"/>
              <a:gd name="connsiteY6" fmla="*/ 77049 h 5608358"/>
              <a:gd name="connsiteX7" fmla="*/ 5647334 w 6404953"/>
              <a:gd name="connsiteY7" fmla="*/ 104495 h 5608358"/>
              <a:gd name="connsiteX8" fmla="*/ 5722962 w 6404953"/>
              <a:gd name="connsiteY8" fmla="*/ 136241 h 5608358"/>
              <a:gd name="connsiteX9" fmla="*/ 5797922 w 6404953"/>
              <a:gd name="connsiteY9" fmla="*/ 171624 h 5608358"/>
              <a:gd name="connsiteX10" fmla="*/ 5871876 w 6404953"/>
              <a:gd name="connsiteY10" fmla="*/ 211636 h 5608358"/>
              <a:gd name="connsiteX11" fmla="*/ 5943823 w 6404953"/>
              <a:gd name="connsiteY11" fmla="*/ 255617 h 5608358"/>
              <a:gd name="connsiteX12" fmla="*/ 6014766 w 6404953"/>
              <a:gd name="connsiteY12" fmla="*/ 304227 h 5608358"/>
              <a:gd name="connsiteX13" fmla="*/ 6083702 w 6404953"/>
              <a:gd name="connsiteY13" fmla="*/ 356805 h 5608358"/>
              <a:gd name="connsiteX14" fmla="*/ 6151298 w 6404953"/>
              <a:gd name="connsiteY14" fmla="*/ 413352 h 5608358"/>
              <a:gd name="connsiteX15" fmla="*/ 6217556 w 6404953"/>
              <a:gd name="connsiteY15" fmla="*/ 474528 h 5608358"/>
              <a:gd name="connsiteX16" fmla="*/ 6282141 w 6404953"/>
              <a:gd name="connsiteY16" fmla="*/ 539672 h 5608358"/>
              <a:gd name="connsiteX17" fmla="*/ 6344718 w 6404953"/>
              <a:gd name="connsiteY17" fmla="*/ 609446 h 5608358"/>
              <a:gd name="connsiteX18" fmla="*/ 6404953 w 6404953"/>
              <a:gd name="connsiteY18" fmla="*/ 683188 h 5608358"/>
              <a:gd name="connsiteX19" fmla="*/ 6404953 w 6404953"/>
              <a:gd name="connsiteY19" fmla="*/ 5559087 h 5608358"/>
              <a:gd name="connsiteX20" fmla="*/ 6333006 w 6404953"/>
              <a:gd name="connsiteY20" fmla="*/ 5569007 h 5608358"/>
              <a:gd name="connsiteX21" fmla="*/ 6261394 w 6404953"/>
              <a:gd name="connsiteY21" fmla="*/ 5577605 h 5608358"/>
              <a:gd name="connsiteX22" fmla="*/ 6189782 w 6404953"/>
              <a:gd name="connsiteY22" fmla="*/ 5585211 h 5608358"/>
              <a:gd name="connsiteX23" fmla="*/ 6118838 w 6404953"/>
              <a:gd name="connsiteY23" fmla="*/ 5591824 h 5608358"/>
              <a:gd name="connsiteX24" fmla="*/ 6048564 w 6404953"/>
              <a:gd name="connsiteY24" fmla="*/ 5597446 h 5608358"/>
              <a:gd name="connsiteX25" fmla="*/ 5978291 w 6404953"/>
              <a:gd name="connsiteY25" fmla="*/ 5601745 h 5608358"/>
              <a:gd name="connsiteX26" fmla="*/ 5908352 w 6404953"/>
              <a:gd name="connsiteY26" fmla="*/ 5605382 h 5608358"/>
              <a:gd name="connsiteX27" fmla="*/ 5838747 w 6404953"/>
              <a:gd name="connsiteY27" fmla="*/ 5607366 h 5608358"/>
              <a:gd name="connsiteX28" fmla="*/ 5769812 w 6404953"/>
              <a:gd name="connsiteY28" fmla="*/ 5608358 h 5608358"/>
              <a:gd name="connsiteX29" fmla="*/ 5700876 w 6404953"/>
              <a:gd name="connsiteY29" fmla="*/ 5608028 h 5608358"/>
              <a:gd name="connsiteX30" fmla="*/ 5632946 w 6404953"/>
              <a:gd name="connsiteY30" fmla="*/ 5606374 h 5608358"/>
              <a:gd name="connsiteX31" fmla="*/ 5564680 w 6404953"/>
              <a:gd name="connsiteY31" fmla="*/ 5604059 h 5608358"/>
              <a:gd name="connsiteX32" fmla="*/ 5497082 w 6404953"/>
              <a:gd name="connsiteY32" fmla="*/ 5599761 h 5608358"/>
              <a:gd name="connsiteX33" fmla="*/ 5430156 w 6404953"/>
              <a:gd name="connsiteY33" fmla="*/ 5594470 h 5608358"/>
              <a:gd name="connsiteX34" fmla="*/ 5363228 w 6404953"/>
              <a:gd name="connsiteY34" fmla="*/ 5587856 h 5608358"/>
              <a:gd name="connsiteX35" fmla="*/ 5296970 w 6404953"/>
              <a:gd name="connsiteY35" fmla="*/ 5579589 h 5608358"/>
              <a:gd name="connsiteX36" fmla="*/ 5231381 w 6404953"/>
              <a:gd name="connsiteY36" fmla="*/ 5569999 h 5608358"/>
              <a:gd name="connsiteX37" fmla="*/ 5165792 w 6404953"/>
              <a:gd name="connsiteY37" fmla="*/ 5559087 h 5608358"/>
              <a:gd name="connsiteX38" fmla="*/ 5100872 w 6404953"/>
              <a:gd name="connsiteY38" fmla="*/ 5546851 h 5608358"/>
              <a:gd name="connsiteX39" fmla="*/ 5036288 w 6404953"/>
              <a:gd name="connsiteY39" fmla="*/ 5532302 h 5608358"/>
              <a:gd name="connsiteX40" fmla="*/ 4972037 w 6404953"/>
              <a:gd name="connsiteY40" fmla="*/ 5517090 h 5608358"/>
              <a:gd name="connsiteX41" fmla="*/ 4908456 w 6404953"/>
              <a:gd name="connsiteY41" fmla="*/ 5499895 h 5608358"/>
              <a:gd name="connsiteX42" fmla="*/ 4845210 w 6404953"/>
              <a:gd name="connsiteY42" fmla="*/ 5481046 h 5608358"/>
              <a:gd name="connsiteX43" fmla="*/ 4782632 w 6404953"/>
              <a:gd name="connsiteY43" fmla="*/ 5460874 h 5608358"/>
              <a:gd name="connsiteX44" fmla="*/ 4720056 w 6404953"/>
              <a:gd name="connsiteY44" fmla="*/ 5438719 h 5608358"/>
              <a:gd name="connsiteX45" fmla="*/ 4658482 w 6404953"/>
              <a:gd name="connsiteY45" fmla="*/ 5414910 h 5608358"/>
              <a:gd name="connsiteX46" fmla="*/ 4596909 w 6404953"/>
              <a:gd name="connsiteY46" fmla="*/ 5389447 h 5608358"/>
              <a:gd name="connsiteX47" fmla="*/ 4536005 w 6404953"/>
              <a:gd name="connsiteY47" fmla="*/ 5362001 h 5608358"/>
              <a:gd name="connsiteX48" fmla="*/ 4476105 w 6404953"/>
              <a:gd name="connsiteY48" fmla="*/ 5333231 h 5608358"/>
              <a:gd name="connsiteX49" fmla="*/ 4415870 w 6404953"/>
              <a:gd name="connsiteY49" fmla="*/ 5302147 h 5608358"/>
              <a:gd name="connsiteX50" fmla="*/ 4356640 w 6404953"/>
              <a:gd name="connsiteY50" fmla="*/ 5269410 h 5608358"/>
              <a:gd name="connsiteX51" fmla="*/ 4297744 w 6404953"/>
              <a:gd name="connsiteY51" fmla="*/ 5235019 h 5608358"/>
              <a:gd name="connsiteX52" fmla="*/ 4242528 w 6404953"/>
              <a:gd name="connsiteY52" fmla="*/ 5202612 h 5608358"/>
              <a:gd name="connsiteX53" fmla="*/ 4186310 w 6404953"/>
              <a:gd name="connsiteY53" fmla="*/ 5171528 h 5608358"/>
              <a:gd name="connsiteX54" fmla="*/ 4130090 w 6404953"/>
              <a:gd name="connsiteY54" fmla="*/ 5143089 h 5608358"/>
              <a:gd name="connsiteX55" fmla="*/ 4073202 w 6404953"/>
              <a:gd name="connsiteY55" fmla="*/ 5115974 h 5608358"/>
              <a:gd name="connsiteX56" fmla="*/ 4015979 w 6404953"/>
              <a:gd name="connsiteY56" fmla="*/ 5090842 h 5608358"/>
              <a:gd name="connsiteX57" fmla="*/ 3958087 w 6404953"/>
              <a:gd name="connsiteY57" fmla="*/ 5067033 h 5608358"/>
              <a:gd name="connsiteX58" fmla="*/ 3900195 w 6404953"/>
              <a:gd name="connsiteY58" fmla="*/ 5045208 h 5608358"/>
              <a:gd name="connsiteX59" fmla="*/ 3841633 w 6404953"/>
              <a:gd name="connsiteY59" fmla="*/ 5025036 h 5608358"/>
              <a:gd name="connsiteX60" fmla="*/ 3782737 w 6404953"/>
              <a:gd name="connsiteY60" fmla="*/ 5006849 h 5608358"/>
              <a:gd name="connsiteX61" fmla="*/ 3723841 w 6404953"/>
              <a:gd name="connsiteY61" fmla="*/ 4989653 h 5608358"/>
              <a:gd name="connsiteX62" fmla="*/ 3664276 w 6404953"/>
              <a:gd name="connsiteY62" fmla="*/ 4974442 h 5608358"/>
              <a:gd name="connsiteX63" fmla="*/ 3604376 w 6404953"/>
              <a:gd name="connsiteY63" fmla="*/ 4960553 h 5608358"/>
              <a:gd name="connsiteX64" fmla="*/ 3543806 w 6404953"/>
              <a:gd name="connsiteY64" fmla="*/ 4947657 h 5608358"/>
              <a:gd name="connsiteX65" fmla="*/ 3483237 w 6404953"/>
              <a:gd name="connsiteY65" fmla="*/ 4936744 h 5608358"/>
              <a:gd name="connsiteX66" fmla="*/ 3423002 w 6404953"/>
              <a:gd name="connsiteY66" fmla="*/ 4927154 h 5608358"/>
              <a:gd name="connsiteX67" fmla="*/ 3361429 w 6404953"/>
              <a:gd name="connsiteY67" fmla="*/ 4918887 h 5608358"/>
              <a:gd name="connsiteX68" fmla="*/ 3300190 w 6404953"/>
              <a:gd name="connsiteY68" fmla="*/ 4911612 h 5608358"/>
              <a:gd name="connsiteX69" fmla="*/ 3238617 w 6404953"/>
              <a:gd name="connsiteY69" fmla="*/ 4905660 h 5608358"/>
              <a:gd name="connsiteX70" fmla="*/ 3176710 w 6404953"/>
              <a:gd name="connsiteY70" fmla="*/ 4901361 h 5608358"/>
              <a:gd name="connsiteX71" fmla="*/ 3114802 w 6404953"/>
              <a:gd name="connsiteY71" fmla="*/ 4897724 h 5608358"/>
              <a:gd name="connsiteX72" fmla="*/ 3052224 w 6404953"/>
              <a:gd name="connsiteY72" fmla="*/ 4895740 h 5608358"/>
              <a:gd name="connsiteX73" fmla="*/ 2989647 w 6404953"/>
              <a:gd name="connsiteY73" fmla="*/ 4894748 h 5608358"/>
              <a:gd name="connsiteX74" fmla="*/ 2926736 w 6404953"/>
              <a:gd name="connsiteY74" fmla="*/ 4894748 h 5608358"/>
              <a:gd name="connsiteX75" fmla="*/ 2863824 w 6404953"/>
              <a:gd name="connsiteY75" fmla="*/ 4895409 h 5608358"/>
              <a:gd name="connsiteX76" fmla="*/ 2800578 w 6404953"/>
              <a:gd name="connsiteY76" fmla="*/ 4897393 h 5608358"/>
              <a:gd name="connsiteX77" fmla="*/ 2737331 w 6404953"/>
              <a:gd name="connsiteY77" fmla="*/ 4900700 h 5608358"/>
              <a:gd name="connsiteX78" fmla="*/ 2673750 w 6404953"/>
              <a:gd name="connsiteY78" fmla="*/ 4904337 h 5608358"/>
              <a:gd name="connsiteX79" fmla="*/ 2610169 w 6404953"/>
              <a:gd name="connsiteY79" fmla="*/ 4908967 h 5608358"/>
              <a:gd name="connsiteX80" fmla="*/ 2546588 w 6404953"/>
              <a:gd name="connsiteY80" fmla="*/ 4914588 h 5608358"/>
              <a:gd name="connsiteX81" fmla="*/ 2482672 w 6404953"/>
              <a:gd name="connsiteY81" fmla="*/ 4921202 h 5608358"/>
              <a:gd name="connsiteX82" fmla="*/ 2418757 w 6404953"/>
              <a:gd name="connsiteY82" fmla="*/ 4928477 h 5608358"/>
              <a:gd name="connsiteX83" fmla="*/ 2354506 w 6404953"/>
              <a:gd name="connsiteY83" fmla="*/ 4935752 h 5608358"/>
              <a:gd name="connsiteX84" fmla="*/ 2299626 w 6404953"/>
              <a:gd name="connsiteY84" fmla="*/ 4940382 h 5608358"/>
              <a:gd name="connsiteX85" fmla="*/ 2244745 w 6404953"/>
              <a:gd name="connsiteY85" fmla="*/ 4944350 h 5608358"/>
              <a:gd name="connsiteX86" fmla="*/ 2190200 w 6404953"/>
              <a:gd name="connsiteY86" fmla="*/ 4947326 h 5608358"/>
              <a:gd name="connsiteX87" fmla="*/ 2135988 w 6404953"/>
              <a:gd name="connsiteY87" fmla="*/ 4950302 h 5608358"/>
              <a:gd name="connsiteX88" fmla="*/ 2082112 w 6404953"/>
              <a:gd name="connsiteY88" fmla="*/ 4952617 h 5608358"/>
              <a:gd name="connsiteX89" fmla="*/ 2028905 w 6404953"/>
              <a:gd name="connsiteY89" fmla="*/ 4953609 h 5608358"/>
              <a:gd name="connsiteX90" fmla="*/ 1975697 w 6404953"/>
              <a:gd name="connsiteY90" fmla="*/ 4954601 h 5608358"/>
              <a:gd name="connsiteX91" fmla="*/ 1923829 w 6404953"/>
              <a:gd name="connsiteY91" fmla="*/ 4954932 h 5608358"/>
              <a:gd name="connsiteX92" fmla="*/ 1871625 w 6404953"/>
              <a:gd name="connsiteY92" fmla="*/ 4954601 h 5608358"/>
              <a:gd name="connsiteX93" fmla="*/ 1820091 w 6404953"/>
              <a:gd name="connsiteY93" fmla="*/ 4953278 h 5608358"/>
              <a:gd name="connsiteX94" fmla="*/ 1769226 w 6404953"/>
              <a:gd name="connsiteY94" fmla="*/ 4951294 h 5608358"/>
              <a:gd name="connsiteX95" fmla="*/ 1718696 w 6404953"/>
              <a:gd name="connsiteY95" fmla="*/ 4948649 h 5608358"/>
              <a:gd name="connsiteX96" fmla="*/ 1668500 w 6404953"/>
              <a:gd name="connsiteY96" fmla="*/ 4945011 h 5608358"/>
              <a:gd name="connsiteX97" fmla="*/ 1619309 w 6404953"/>
              <a:gd name="connsiteY97" fmla="*/ 4941043 h 5608358"/>
              <a:gd name="connsiteX98" fmla="*/ 1570452 w 6404953"/>
              <a:gd name="connsiteY98" fmla="*/ 4935752 h 5608358"/>
              <a:gd name="connsiteX99" fmla="*/ 1521929 w 6404953"/>
              <a:gd name="connsiteY99" fmla="*/ 4929800 h 5608358"/>
              <a:gd name="connsiteX100" fmla="*/ 1474076 w 6404953"/>
              <a:gd name="connsiteY100" fmla="*/ 4923186 h 5608358"/>
              <a:gd name="connsiteX101" fmla="*/ 1426893 w 6404953"/>
              <a:gd name="connsiteY101" fmla="*/ 4915581 h 5608358"/>
              <a:gd name="connsiteX102" fmla="*/ 1380378 w 6404953"/>
              <a:gd name="connsiteY102" fmla="*/ 4906983 h 5608358"/>
              <a:gd name="connsiteX103" fmla="*/ 1334198 w 6404953"/>
              <a:gd name="connsiteY103" fmla="*/ 4897393 h 5608358"/>
              <a:gd name="connsiteX104" fmla="*/ 1289022 w 6404953"/>
              <a:gd name="connsiteY104" fmla="*/ 4887142 h 5608358"/>
              <a:gd name="connsiteX105" fmla="*/ 1244181 w 6404953"/>
              <a:gd name="connsiteY105" fmla="*/ 4875568 h 5608358"/>
              <a:gd name="connsiteX106" fmla="*/ 1200343 w 6404953"/>
              <a:gd name="connsiteY106" fmla="*/ 4863333 h 5608358"/>
              <a:gd name="connsiteX107" fmla="*/ 1156840 w 6404953"/>
              <a:gd name="connsiteY107" fmla="*/ 4849775 h 5608358"/>
              <a:gd name="connsiteX108" fmla="*/ 1114342 w 6404953"/>
              <a:gd name="connsiteY108" fmla="*/ 4835225 h 5608358"/>
              <a:gd name="connsiteX109" fmla="*/ 1072177 w 6404953"/>
              <a:gd name="connsiteY109" fmla="*/ 4819683 h 5608358"/>
              <a:gd name="connsiteX110" fmla="*/ 1031352 w 6404953"/>
              <a:gd name="connsiteY110" fmla="*/ 4803149 h 5608358"/>
              <a:gd name="connsiteX111" fmla="*/ 990861 w 6404953"/>
              <a:gd name="connsiteY111" fmla="*/ 4785292 h 5608358"/>
              <a:gd name="connsiteX112" fmla="*/ 951039 w 6404953"/>
              <a:gd name="connsiteY112" fmla="*/ 4766443 h 5608358"/>
              <a:gd name="connsiteX113" fmla="*/ 912221 w 6404953"/>
              <a:gd name="connsiteY113" fmla="*/ 4746272 h 5608358"/>
              <a:gd name="connsiteX114" fmla="*/ 873738 w 6404953"/>
              <a:gd name="connsiteY114" fmla="*/ 4725108 h 5608358"/>
              <a:gd name="connsiteX115" fmla="*/ 836593 w 6404953"/>
              <a:gd name="connsiteY115" fmla="*/ 4702622 h 5608358"/>
              <a:gd name="connsiteX116" fmla="*/ 771339 w 6404953"/>
              <a:gd name="connsiteY116" fmla="*/ 4660625 h 5608358"/>
              <a:gd name="connsiteX117" fmla="*/ 708761 w 6404953"/>
              <a:gd name="connsiteY117" fmla="*/ 4617967 h 5608358"/>
              <a:gd name="connsiteX118" fmla="*/ 649531 w 6404953"/>
              <a:gd name="connsiteY118" fmla="*/ 4574317 h 5608358"/>
              <a:gd name="connsiteX119" fmla="*/ 592642 w 6404953"/>
              <a:gd name="connsiteY119" fmla="*/ 4530006 h 5608358"/>
              <a:gd name="connsiteX120" fmla="*/ 538097 w 6404953"/>
              <a:gd name="connsiteY120" fmla="*/ 4485033 h 5608358"/>
              <a:gd name="connsiteX121" fmla="*/ 486897 w 6404953"/>
              <a:gd name="connsiteY121" fmla="*/ 4439399 h 5608358"/>
              <a:gd name="connsiteX122" fmla="*/ 438375 w 6404953"/>
              <a:gd name="connsiteY122" fmla="*/ 4393104 h 5608358"/>
              <a:gd name="connsiteX123" fmla="*/ 392195 w 6404953"/>
              <a:gd name="connsiteY123" fmla="*/ 4346147 h 5608358"/>
              <a:gd name="connsiteX124" fmla="*/ 349027 w 6404953"/>
              <a:gd name="connsiteY124" fmla="*/ 4298529 h 5608358"/>
              <a:gd name="connsiteX125" fmla="*/ 307866 w 6404953"/>
              <a:gd name="connsiteY125" fmla="*/ 4250580 h 5608358"/>
              <a:gd name="connsiteX126" fmla="*/ 270052 w 6404953"/>
              <a:gd name="connsiteY126" fmla="*/ 4201970 h 5608358"/>
              <a:gd name="connsiteX127" fmla="*/ 234581 w 6404953"/>
              <a:gd name="connsiteY127" fmla="*/ 4152368 h 5608358"/>
              <a:gd name="connsiteX128" fmla="*/ 201786 w 6404953"/>
              <a:gd name="connsiteY128" fmla="*/ 4102435 h 5608358"/>
              <a:gd name="connsiteX129" fmla="*/ 171334 w 6404953"/>
              <a:gd name="connsiteY129" fmla="*/ 4052171 h 5608358"/>
              <a:gd name="connsiteX130" fmla="*/ 143560 w 6404953"/>
              <a:gd name="connsiteY130" fmla="*/ 4001577 h 5608358"/>
              <a:gd name="connsiteX131" fmla="*/ 118462 w 6404953"/>
              <a:gd name="connsiteY131" fmla="*/ 3949990 h 5608358"/>
              <a:gd name="connsiteX132" fmla="*/ 96041 w 6404953"/>
              <a:gd name="connsiteY132" fmla="*/ 3898073 h 5608358"/>
              <a:gd name="connsiteX133" fmla="*/ 75628 w 6404953"/>
              <a:gd name="connsiteY133" fmla="*/ 3845495 h 5608358"/>
              <a:gd name="connsiteX134" fmla="*/ 57892 w 6404953"/>
              <a:gd name="connsiteY134" fmla="*/ 3792586 h 5608358"/>
              <a:gd name="connsiteX135" fmla="*/ 42499 w 6404953"/>
              <a:gd name="connsiteY135" fmla="*/ 3739346 h 5608358"/>
              <a:gd name="connsiteX136" fmla="*/ 29448 w 6404953"/>
              <a:gd name="connsiteY136" fmla="*/ 3685445 h 5608358"/>
              <a:gd name="connsiteX137" fmla="*/ 18740 w 6404953"/>
              <a:gd name="connsiteY137" fmla="*/ 3631214 h 5608358"/>
              <a:gd name="connsiteX138" fmla="*/ 10709 w 6404953"/>
              <a:gd name="connsiteY138" fmla="*/ 3576651 h 5608358"/>
              <a:gd name="connsiteX139" fmla="*/ 4685 w 6404953"/>
              <a:gd name="connsiteY139" fmla="*/ 3521758 h 5608358"/>
              <a:gd name="connsiteX140" fmla="*/ 1004 w 6404953"/>
              <a:gd name="connsiteY140" fmla="*/ 3466203 h 5608358"/>
              <a:gd name="connsiteX141" fmla="*/ 0 w 6404953"/>
              <a:gd name="connsiteY141" fmla="*/ 3410980 h 5608358"/>
              <a:gd name="connsiteX142" fmla="*/ 1004 w 6404953"/>
              <a:gd name="connsiteY142" fmla="*/ 3354433 h 5608358"/>
              <a:gd name="connsiteX143" fmla="*/ 4351 w 6404953"/>
              <a:gd name="connsiteY143" fmla="*/ 3298217 h 5608358"/>
              <a:gd name="connsiteX144" fmla="*/ 10039 w 6404953"/>
              <a:gd name="connsiteY144" fmla="*/ 3241671 h 5608358"/>
              <a:gd name="connsiteX145" fmla="*/ 17401 w 6404953"/>
              <a:gd name="connsiteY145" fmla="*/ 3185124 h 5608358"/>
              <a:gd name="connsiteX146" fmla="*/ 27440 w 6404953"/>
              <a:gd name="connsiteY146" fmla="*/ 3127586 h 5608358"/>
              <a:gd name="connsiteX147" fmla="*/ 39487 w 6404953"/>
              <a:gd name="connsiteY147" fmla="*/ 3070047 h 5608358"/>
              <a:gd name="connsiteX148" fmla="*/ 64920 w 6404953"/>
              <a:gd name="connsiteY148" fmla="*/ 2970843 h 5608358"/>
              <a:gd name="connsiteX149" fmla="*/ 94703 w 6404953"/>
              <a:gd name="connsiteY149" fmla="*/ 2874945 h 5608358"/>
              <a:gd name="connsiteX150" fmla="*/ 128501 w 6404953"/>
              <a:gd name="connsiteY150" fmla="*/ 2782354 h 5608358"/>
              <a:gd name="connsiteX151" fmla="*/ 166984 w 6404953"/>
              <a:gd name="connsiteY151" fmla="*/ 2692739 h 5608358"/>
              <a:gd name="connsiteX152" fmla="*/ 209483 w 6404953"/>
              <a:gd name="connsiteY152" fmla="*/ 2605770 h 5608358"/>
              <a:gd name="connsiteX153" fmla="*/ 255998 w 6404953"/>
              <a:gd name="connsiteY153" fmla="*/ 2522769 h 5608358"/>
              <a:gd name="connsiteX154" fmla="*/ 306528 w 6404953"/>
              <a:gd name="connsiteY154" fmla="*/ 2442414 h 5608358"/>
              <a:gd name="connsiteX155" fmla="*/ 361408 w 6404953"/>
              <a:gd name="connsiteY155" fmla="*/ 2364703 h 5608358"/>
              <a:gd name="connsiteX156" fmla="*/ 420304 w 6404953"/>
              <a:gd name="connsiteY156" fmla="*/ 2290300 h 5608358"/>
              <a:gd name="connsiteX157" fmla="*/ 483216 w 6404953"/>
              <a:gd name="connsiteY157" fmla="*/ 2218542 h 5608358"/>
              <a:gd name="connsiteX158" fmla="*/ 549809 w 6404953"/>
              <a:gd name="connsiteY158" fmla="*/ 2149099 h 5608358"/>
              <a:gd name="connsiteX159" fmla="*/ 620752 w 6404953"/>
              <a:gd name="connsiteY159" fmla="*/ 2082963 h 5608358"/>
              <a:gd name="connsiteX160" fmla="*/ 695041 w 6404953"/>
              <a:gd name="connsiteY160" fmla="*/ 2019141 h 5608358"/>
              <a:gd name="connsiteX161" fmla="*/ 773346 w 6404953"/>
              <a:gd name="connsiteY161" fmla="*/ 1957965 h 5608358"/>
              <a:gd name="connsiteX162" fmla="*/ 855333 w 6404953"/>
              <a:gd name="connsiteY162" fmla="*/ 1899104 h 5608358"/>
              <a:gd name="connsiteX163" fmla="*/ 941669 w 6404953"/>
              <a:gd name="connsiteY163" fmla="*/ 1842557 h 5608358"/>
              <a:gd name="connsiteX164" fmla="*/ 1031017 w 6404953"/>
              <a:gd name="connsiteY164" fmla="*/ 1788656 h 5608358"/>
              <a:gd name="connsiteX165" fmla="*/ 1124381 w 6404953"/>
              <a:gd name="connsiteY165" fmla="*/ 1736739 h 5608358"/>
              <a:gd name="connsiteX166" fmla="*/ 1221425 w 6404953"/>
              <a:gd name="connsiteY166" fmla="*/ 1686806 h 5608358"/>
              <a:gd name="connsiteX167" fmla="*/ 1321482 w 6404953"/>
              <a:gd name="connsiteY167" fmla="*/ 1639850 h 5608358"/>
              <a:gd name="connsiteX168" fmla="*/ 1425219 w 6404953"/>
              <a:gd name="connsiteY168" fmla="*/ 1594216 h 5608358"/>
              <a:gd name="connsiteX169" fmla="*/ 1532638 w 6404953"/>
              <a:gd name="connsiteY169" fmla="*/ 1550566 h 5608358"/>
              <a:gd name="connsiteX170" fmla="*/ 1643737 w 6404953"/>
              <a:gd name="connsiteY170" fmla="*/ 1509230 h 5608358"/>
              <a:gd name="connsiteX171" fmla="*/ 1757849 w 6404953"/>
              <a:gd name="connsiteY171" fmla="*/ 1469549 h 5608358"/>
              <a:gd name="connsiteX172" fmla="*/ 1875306 w 6404953"/>
              <a:gd name="connsiteY172" fmla="*/ 1431851 h 5608358"/>
              <a:gd name="connsiteX173" fmla="*/ 1996445 w 6404953"/>
              <a:gd name="connsiteY173" fmla="*/ 1395476 h 5608358"/>
              <a:gd name="connsiteX174" fmla="*/ 2120595 w 6404953"/>
              <a:gd name="connsiteY174" fmla="*/ 1361085 h 5608358"/>
              <a:gd name="connsiteX175" fmla="*/ 2248092 w 6404953"/>
              <a:gd name="connsiteY175" fmla="*/ 1328017 h 5608358"/>
              <a:gd name="connsiteX176" fmla="*/ 2378600 w 6404953"/>
              <a:gd name="connsiteY176" fmla="*/ 1296602 h 5608358"/>
              <a:gd name="connsiteX177" fmla="*/ 2512120 w 6404953"/>
              <a:gd name="connsiteY177" fmla="*/ 1267172 h 5608358"/>
              <a:gd name="connsiteX178" fmla="*/ 2648652 w 6404953"/>
              <a:gd name="connsiteY178" fmla="*/ 1238402 h 5608358"/>
              <a:gd name="connsiteX179" fmla="*/ 2788530 w 6404953"/>
              <a:gd name="connsiteY179" fmla="*/ 1211286 h 5608358"/>
              <a:gd name="connsiteX180" fmla="*/ 2841738 w 6404953"/>
              <a:gd name="connsiteY180" fmla="*/ 1200043 h 5608358"/>
              <a:gd name="connsiteX181" fmla="*/ 2892602 w 6404953"/>
              <a:gd name="connsiteY181" fmla="*/ 1186485 h 5608358"/>
              <a:gd name="connsiteX182" fmla="*/ 2942129 w 6404953"/>
              <a:gd name="connsiteY182" fmla="*/ 1171605 h 5608358"/>
              <a:gd name="connsiteX183" fmla="*/ 2989313 w 6404953"/>
              <a:gd name="connsiteY183" fmla="*/ 1154409 h 5608358"/>
              <a:gd name="connsiteX184" fmla="*/ 3034823 w 6404953"/>
              <a:gd name="connsiteY184" fmla="*/ 1135560 h 5608358"/>
              <a:gd name="connsiteX185" fmla="*/ 3078661 w 6404953"/>
              <a:gd name="connsiteY185" fmla="*/ 1115058 h 5608358"/>
              <a:gd name="connsiteX186" fmla="*/ 3121160 w 6404953"/>
              <a:gd name="connsiteY186" fmla="*/ 1093233 h 5608358"/>
              <a:gd name="connsiteX187" fmla="*/ 3161986 w 6404953"/>
              <a:gd name="connsiteY187" fmla="*/ 1069755 h 5608358"/>
              <a:gd name="connsiteX188" fmla="*/ 3201138 w 6404953"/>
              <a:gd name="connsiteY188" fmla="*/ 1044954 h 5608358"/>
              <a:gd name="connsiteX189" fmla="*/ 3239621 w 6404953"/>
              <a:gd name="connsiteY189" fmla="*/ 1019160 h 5608358"/>
              <a:gd name="connsiteX190" fmla="*/ 3276766 w 6404953"/>
              <a:gd name="connsiteY190" fmla="*/ 992045 h 5608358"/>
              <a:gd name="connsiteX191" fmla="*/ 3312238 w 6404953"/>
              <a:gd name="connsiteY191" fmla="*/ 964267 h 5608358"/>
              <a:gd name="connsiteX192" fmla="*/ 3347040 w 6404953"/>
              <a:gd name="connsiteY192" fmla="*/ 935829 h 5608358"/>
              <a:gd name="connsiteX193" fmla="*/ 3380838 w 6404953"/>
              <a:gd name="connsiteY193" fmla="*/ 906729 h 5608358"/>
              <a:gd name="connsiteX194" fmla="*/ 3413632 w 6404953"/>
              <a:gd name="connsiteY194" fmla="*/ 876967 h 5608358"/>
              <a:gd name="connsiteX195" fmla="*/ 3445758 w 6404953"/>
              <a:gd name="connsiteY195" fmla="*/ 846214 h 5608358"/>
              <a:gd name="connsiteX196" fmla="*/ 3476879 w 6404953"/>
              <a:gd name="connsiteY196" fmla="*/ 815791 h 5608358"/>
              <a:gd name="connsiteX197" fmla="*/ 3507331 w 6404953"/>
              <a:gd name="connsiteY197" fmla="*/ 785038 h 5608358"/>
              <a:gd name="connsiteX198" fmla="*/ 3537448 w 6404953"/>
              <a:gd name="connsiteY198" fmla="*/ 753954 h 5608358"/>
              <a:gd name="connsiteX199" fmla="*/ 3567231 w 6404953"/>
              <a:gd name="connsiteY199" fmla="*/ 723201 h 5608358"/>
              <a:gd name="connsiteX200" fmla="*/ 3625123 w 6404953"/>
              <a:gd name="connsiteY200" fmla="*/ 661363 h 5608358"/>
              <a:gd name="connsiteX201" fmla="*/ 3682681 w 6404953"/>
              <a:gd name="connsiteY201" fmla="*/ 601510 h 5608358"/>
              <a:gd name="connsiteX202" fmla="*/ 3711125 w 6404953"/>
              <a:gd name="connsiteY202" fmla="*/ 572410 h 5608358"/>
              <a:gd name="connsiteX203" fmla="*/ 3739569 w 6404953"/>
              <a:gd name="connsiteY203" fmla="*/ 543641 h 5608358"/>
              <a:gd name="connsiteX204" fmla="*/ 3768348 w 6404953"/>
              <a:gd name="connsiteY204" fmla="*/ 515863 h 5608358"/>
              <a:gd name="connsiteX205" fmla="*/ 3797126 w 6404953"/>
              <a:gd name="connsiteY205" fmla="*/ 489409 h 5608358"/>
              <a:gd name="connsiteX206" fmla="*/ 3825905 w 6404953"/>
              <a:gd name="connsiteY206" fmla="*/ 463616 h 5608358"/>
              <a:gd name="connsiteX207" fmla="*/ 3855688 w 6404953"/>
              <a:gd name="connsiteY207" fmla="*/ 439145 h 5608358"/>
              <a:gd name="connsiteX208" fmla="*/ 3885471 w 6404953"/>
              <a:gd name="connsiteY208" fmla="*/ 416328 h 5608358"/>
              <a:gd name="connsiteX209" fmla="*/ 3916257 w 6404953"/>
              <a:gd name="connsiteY209" fmla="*/ 393842 h 5608358"/>
              <a:gd name="connsiteX210" fmla="*/ 3998578 w 6404953"/>
              <a:gd name="connsiteY210" fmla="*/ 339610 h 5608358"/>
              <a:gd name="connsiteX211" fmla="*/ 4082237 w 6404953"/>
              <a:gd name="connsiteY211" fmla="*/ 289016 h 5608358"/>
              <a:gd name="connsiteX212" fmla="*/ 4165562 w 6404953"/>
              <a:gd name="connsiteY212" fmla="*/ 242720 h 5608358"/>
              <a:gd name="connsiteX213" fmla="*/ 4249556 w 6404953"/>
              <a:gd name="connsiteY213" fmla="*/ 200393 h 5608358"/>
              <a:gd name="connsiteX214" fmla="*/ 4333884 w 6404953"/>
              <a:gd name="connsiteY214" fmla="*/ 162034 h 5608358"/>
              <a:gd name="connsiteX215" fmla="*/ 4417878 w 6404953"/>
              <a:gd name="connsiteY215" fmla="*/ 127643 h 5608358"/>
              <a:gd name="connsiteX216" fmla="*/ 4502542 w 6404953"/>
              <a:gd name="connsiteY216" fmla="*/ 97220 h 5608358"/>
              <a:gd name="connsiteX217" fmla="*/ 4586536 w 6404953"/>
              <a:gd name="connsiteY217" fmla="*/ 71097 h 5608358"/>
              <a:gd name="connsiteX218" fmla="*/ 4670864 w 6404953"/>
              <a:gd name="connsiteY218" fmla="*/ 48941 h 5608358"/>
              <a:gd name="connsiteX219" fmla="*/ 4754858 w 6404953"/>
              <a:gd name="connsiteY219" fmla="*/ 31084 h 5608358"/>
              <a:gd name="connsiteX220" fmla="*/ 4839186 w 6404953"/>
              <a:gd name="connsiteY220" fmla="*/ 17196 h 5608358"/>
              <a:gd name="connsiteX221" fmla="*/ 4922511 w 6404953"/>
              <a:gd name="connsiteY221" fmla="*/ 7275 h 5608358"/>
              <a:gd name="connsiteX222" fmla="*/ 5005836 w 6404953"/>
              <a:gd name="connsiteY222" fmla="*/ 1323 h 560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404953" h="5608358">
                <a:moveTo>
                  <a:pt x="5088156" y="0"/>
                </a:moveTo>
                <a:lnTo>
                  <a:pt x="5170477" y="2646"/>
                </a:lnTo>
                <a:lnTo>
                  <a:pt x="5251794" y="8929"/>
                </a:lnTo>
                <a:lnTo>
                  <a:pt x="5332776" y="20172"/>
                </a:lnTo>
                <a:lnTo>
                  <a:pt x="5412754" y="34722"/>
                </a:lnTo>
                <a:lnTo>
                  <a:pt x="5491728" y="53571"/>
                </a:lnTo>
                <a:lnTo>
                  <a:pt x="5570034" y="77049"/>
                </a:lnTo>
                <a:lnTo>
                  <a:pt x="5647334" y="104495"/>
                </a:lnTo>
                <a:lnTo>
                  <a:pt x="5722962" y="136241"/>
                </a:lnTo>
                <a:lnTo>
                  <a:pt x="5797922" y="171624"/>
                </a:lnTo>
                <a:lnTo>
                  <a:pt x="5871876" y="211636"/>
                </a:lnTo>
                <a:lnTo>
                  <a:pt x="5943823" y="255617"/>
                </a:lnTo>
                <a:lnTo>
                  <a:pt x="6014766" y="304227"/>
                </a:lnTo>
                <a:lnTo>
                  <a:pt x="6083702" y="356805"/>
                </a:lnTo>
                <a:lnTo>
                  <a:pt x="6151298" y="413352"/>
                </a:lnTo>
                <a:lnTo>
                  <a:pt x="6217556" y="474528"/>
                </a:lnTo>
                <a:lnTo>
                  <a:pt x="6282141" y="539672"/>
                </a:lnTo>
                <a:lnTo>
                  <a:pt x="6344718" y="609446"/>
                </a:lnTo>
                <a:lnTo>
                  <a:pt x="6404953" y="683188"/>
                </a:lnTo>
                <a:lnTo>
                  <a:pt x="6404953" y="5559087"/>
                </a:lnTo>
                <a:lnTo>
                  <a:pt x="6333006" y="5569007"/>
                </a:lnTo>
                <a:lnTo>
                  <a:pt x="6261394" y="5577605"/>
                </a:lnTo>
                <a:lnTo>
                  <a:pt x="6189782" y="5585211"/>
                </a:lnTo>
                <a:lnTo>
                  <a:pt x="6118838" y="5591824"/>
                </a:lnTo>
                <a:lnTo>
                  <a:pt x="6048564" y="5597446"/>
                </a:lnTo>
                <a:lnTo>
                  <a:pt x="5978291" y="5601745"/>
                </a:lnTo>
                <a:lnTo>
                  <a:pt x="5908352" y="5605382"/>
                </a:lnTo>
                <a:lnTo>
                  <a:pt x="5838747" y="5607366"/>
                </a:lnTo>
                <a:lnTo>
                  <a:pt x="5769812" y="5608358"/>
                </a:lnTo>
                <a:lnTo>
                  <a:pt x="5700876" y="5608028"/>
                </a:lnTo>
                <a:lnTo>
                  <a:pt x="5632946" y="5606374"/>
                </a:lnTo>
                <a:lnTo>
                  <a:pt x="5564680" y="5604059"/>
                </a:lnTo>
                <a:lnTo>
                  <a:pt x="5497082" y="5599761"/>
                </a:lnTo>
                <a:lnTo>
                  <a:pt x="5430156" y="5594470"/>
                </a:lnTo>
                <a:lnTo>
                  <a:pt x="5363228" y="5587856"/>
                </a:lnTo>
                <a:lnTo>
                  <a:pt x="5296970" y="5579589"/>
                </a:lnTo>
                <a:lnTo>
                  <a:pt x="5231381" y="5569999"/>
                </a:lnTo>
                <a:lnTo>
                  <a:pt x="5165792" y="5559087"/>
                </a:lnTo>
                <a:lnTo>
                  <a:pt x="5100872" y="5546851"/>
                </a:lnTo>
                <a:lnTo>
                  <a:pt x="5036288" y="5532302"/>
                </a:lnTo>
                <a:lnTo>
                  <a:pt x="4972037" y="5517090"/>
                </a:lnTo>
                <a:lnTo>
                  <a:pt x="4908456" y="5499895"/>
                </a:lnTo>
                <a:lnTo>
                  <a:pt x="4845210" y="5481046"/>
                </a:lnTo>
                <a:lnTo>
                  <a:pt x="4782632" y="5460874"/>
                </a:lnTo>
                <a:lnTo>
                  <a:pt x="4720056" y="5438719"/>
                </a:lnTo>
                <a:lnTo>
                  <a:pt x="4658482" y="5414910"/>
                </a:lnTo>
                <a:lnTo>
                  <a:pt x="4596909" y="5389447"/>
                </a:lnTo>
                <a:lnTo>
                  <a:pt x="4536005" y="5362001"/>
                </a:lnTo>
                <a:lnTo>
                  <a:pt x="4476105" y="5333231"/>
                </a:lnTo>
                <a:lnTo>
                  <a:pt x="4415870" y="5302147"/>
                </a:lnTo>
                <a:lnTo>
                  <a:pt x="4356640" y="5269410"/>
                </a:lnTo>
                <a:lnTo>
                  <a:pt x="4297744" y="5235019"/>
                </a:lnTo>
                <a:lnTo>
                  <a:pt x="4242528" y="5202612"/>
                </a:lnTo>
                <a:lnTo>
                  <a:pt x="4186310" y="5171528"/>
                </a:lnTo>
                <a:lnTo>
                  <a:pt x="4130090" y="5143089"/>
                </a:lnTo>
                <a:lnTo>
                  <a:pt x="4073202" y="5115974"/>
                </a:lnTo>
                <a:lnTo>
                  <a:pt x="4015979" y="5090842"/>
                </a:lnTo>
                <a:lnTo>
                  <a:pt x="3958087" y="5067033"/>
                </a:lnTo>
                <a:lnTo>
                  <a:pt x="3900195" y="5045208"/>
                </a:lnTo>
                <a:lnTo>
                  <a:pt x="3841633" y="5025036"/>
                </a:lnTo>
                <a:lnTo>
                  <a:pt x="3782737" y="5006849"/>
                </a:lnTo>
                <a:lnTo>
                  <a:pt x="3723841" y="4989653"/>
                </a:lnTo>
                <a:lnTo>
                  <a:pt x="3664276" y="4974442"/>
                </a:lnTo>
                <a:lnTo>
                  <a:pt x="3604376" y="4960553"/>
                </a:lnTo>
                <a:lnTo>
                  <a:pt x="3543806" y="4947657"/>
                </a:lnTo>
                <a:lnTo>
                  <a:pt x="3483237" y="4936744"/>
                </a:lnTo>
                <a:lnTo>
                  <a:pt x="3423002" y="4927154"/>
                </a:lnTo>
                <a:lnTo>
                  <a:pt x="3361429" y="4918887"/>
                </a:lnTo>
                <a:lnTo>
                  <a:pt x="3300190" y="4911612"/>
                </a:lnTo>
                <a:lnTo>
                  <a:pt x="3238617" y="4905660"/>
                </a:lnTo>
                <a:lnTo>
                  <a:pt x="3176710" y="4901361"/>
                </a:lnTo>
                <a:lnTo>
                  <a:pt x="3114802" y="4897724"/>
                </a:lnTo>
                <a:lnTo>
                  <a:pt x="3052224" y="4895740"/>
                </a:lnTo>
                <a:lnTo>
                  <a:pt x="2989647" y="4894748"/>
                </a:lnTo>
                <a:lnTo>
                  <a:pt x="2926736" y="4894748"/>
                </a:lnTo>
                <a:lnTo>
                  <a:pt x="2863824" y="4895409"/>
                </a:lnTo>
                <a:lnTo>
                  <a:pt x="2800578" y="4897393"/>
                </a:lnTo>
                <a:lnTo>
                  <a:pt x="2737331" y="4900700"/>
                </a:lnTo>
                <a:lnTo>
                  <a:pt x="2673750" y="4904337"/>
                </a:lnTo>
                <a:lnTo>
                  <a:pt x="2610169" y="4908967"/>
                </a:lnTo>
                <a:lnTo>
                  <a:pt x="2546588" y="4914588"/>
                </a:lnTo>
                <a:lnTo>
                  <a:pt x="2482672" y="4921202"/>
                </a:lnTo>
                <a:lnTo>
                  <a:pt x="2418757" y="4928477"/>
                </a:lnTo>
                <a:lnTo>
                  <a:pt x="2354506" y="4935752"/>
                </a:lnTo>
                <a:lnTo>
                  <a:pt x="2299626" y="4940382"/>
                </a:lnTo>
                <a:lnTo>
                  <a:pt x="2244745" y="4944350"/>
                </a:lnTo>
                <a:lnTo>
                  <a:pt x="2190200" y="4947326"/>
                </a:lnTo>
                <a:lnTo>
                  <a:pt x="2135988" y="4950302"/>
                </a:lnTo>
                <a:lnTo>
                  <a:pt x="2082112" y="4952617"/>
                </a:lnTo>
                <a:lnTo>
                  <a:pt x="2028905" y="4953609"/>
                </a:lnTo>
                <a:lnTo>
                  <a:pt x="1975697" y="4954601"/>
                </a:lnTo>
                <a:lnTo>
                  <a:pt x="1923829" y="4954932"/>
                </a:lnTo>
                <a:lnTo>
                  <a:pt x="1871625" y="4954601"/>
                </a:lnTo>
                <a:lnTo>
                  <a:pt x="1820091" y="4953278"/>
                </a:lnTo>
                <a:lnTo>
                  <a:pt x="1769226" y="4951294"/>
                </a:lnTo>
                <a:lnTo>
                  <a:pt x="1718696" y="4948649"/>
                </a:lnTo>
                <a:lnTo>
                  <a:pt x="1668500" y="4945011"/>
                </a:lnTo>
                <a:lnTo>
                  <a:pt x="1619309" y="4941043"/>
                </a:lnTo>
                <a:lnTo>
                  <a:pt x="1570452" y="4935752"/>
                </a:lnTo>
                <a:lnTo>
                  <a:pt x="1521929" y="4929800"/>
                </a:lnTo>
                <a:lnTo>
                  <a:pt x="1474076" y="4923186"/>
                </a:lnTo>
                <a:lnTo>
                  <a:pt x="1426893" y="4915581"/>
                </a:lnTo>
                <a:lnTo>
                  <a:pt x="1380378" y="4906983"/>
                </a:lnTo>
                <a:lnTo>
                  <a:pt x="1334198" y="4897393"/>
                </a:lnTo>
                <a:lnTo>
                  <a:pt x="1289022" y="4887142"/>
                </a:lnTo>
                <a:lnTo>
                  <a:pt x="1244181" y="4875568"/>
                </a:lnTo>
                <a:lnTo>
                  <a:pt x="1200343" y="4863333"/>
                </a:lnTo>
                <a:lnTo>
                  <a:pt x="1156840" y="4849775"/>
                </a:lnTo>
                <a:lnTo>
                  <a:pt x="1114342" y="4835225"/>
                </a:lnTo>
                <a:lnTo>
                  <a:pt x="1072177" y="4819683"/>
                </a:lnTo>
                <a:lnTo>
                  <a:pt x="1031352" y="4803149"/>
                </a:lnTo>
                <a:lnTo>
                  <a:pt x="990861" y="4785292"/>
                </a:lnTo>
                <a:lnTo>
                  <a:pt x="951039" y="4766443"/>
                </a:lnTo>
                <a:lnTo>
                  <a:pt x="912221" y="4746272"/>
                </a:lnTo>
                <a:lnTo>
                  <a:pt x="873738" y="4725108"/>
                </a:lnTo>
                <a:lnTo>
                  <a:pt x="836593" y="4702622"/>
                </a:lnTo>
                <a:lnTo>
                  <a:pt x="771339" y="4660625"/>
                </a:lnTo>
                <a:lnTo>
                  <a:pt x="708761" y="4617967"/>
                </a:lnTo>
                <a:lnTo>
                  <a:pt x="649531" y="4574317"/>
                </a:lnTo>
                <a:lnTo>
                  <a:pt x="592642" y="4530006"/>
                </a:lnTo>
                <a:lnTo>
                  <a:pt x="538097" y="4485033"/>
                </a:lnTo>
                <a:lnTo>
                  <a:pt x="486897" y="4439399"/>
                </a:lnTo>
                <a:lnTo>
                  <a:pt x="438375" y="4393104"/>
                </a:lnTo>
                <a:lnTo>
                  <a:pt x="392195" y="4346147"/>
                </a:lnTo>
                <a:lnTo>
                  <a:pt x="349027" y="4298529"/>
                </a:lnTo>
                <a:lnTo>
                  <a:pt x="307866" y="4250580"/>
                </a:lnTo>
                <a:lnTo>
                  <a:pt x="270052" y="4201970"/>
                </a:lnTo>
                <a:lnTo>
                  <a:pt x="234581" y="4152368"/>
                </a:lnTo>
                <a:lnTo>
                  <a:pt x="201786" y="4102435"/>
                </a:lnTo>
                <a:lnTo>
                  <a:pt x="171334" y="4052171"/>
                </a:lnTo>
                <a:lnTo>
                  <a:pt x="143560" y="4001577"/>
                </a:lnTo>
                <a:lnTo>
                  <a:pt x="118462" y="3949990"/>
                </a:lnTo>
                <a:lnTo>
                  <a:pt x="96041" y="3898073"/>
                </a:lnTo>
                <a:lnTo>
                  <a:pt x="75628" y="3845495"/>
                </a:lnTo>
                <a:lnTo>
                  <a:pt x="57892" y="3792586"/>
                </a:lnTo>
                <a:lnTo>
                  <a:pt x="42499" y="3739346"/>
                </a:lnTo>
                <a:lnTo>
                  <a:pt x="29448" y="3685445"/>
                </a:lnTo>
                <a:lnTo>
                  <a:pt x="18740" y="3631214"/>
                </a:lnTo>
                <a:lnTo>
                  <a:pt x="10709" y="3576651"/>
                </a:lnTo>
                <a:lnTo>
                  <a:pt x="4685" y="3521758"/>
                </a:lnTo>
                <a:lnTo>
                  <a:pt x="1004" y="3466203"/>
                </a:lnTo>
                <a:lnTo>
                  <a:pt x="0" y="3410980"/>
                </a:lnTo>
                <a:lnTo>
                  <a:pt x="1004" y="3354433"/>
                </a:lnTo>
                <a:lnTo>
                  <a:pt x="4351" y="3298217"/>
                </a:lnTo>
                <a:lnTo>
                  <a:pt x="10039" y="3241671"/>
                </a:lnTo>
                <a:lnTo>
                  <a:pt x="17401" y="3185124"/>
                </a:lnTo>
                <a:lnTo>
                  <a:pt x="27440" y="3127586"/>
                </a:lnTo>
                <a:lnTo>
                  <a:pt x="39487" y="3070047"/>
                </a:lnTo>
                <a:lnTo>
                  <a:pt x="64920" y="2970843"/>
                </a:lnTo>
                <a:lnTo>
                  <a:pt x="94703" y="2874945"/>
                </a:lnTo>
                <a:lnTo>
                  <a:pt x="128501" y="2782354"/>
                </a:lnTo>
                <a:lnTo>
                  <a:pt x="166984" y="2692739"/>
                </a:lnTo>
                <a:lnTo>
                  <a:pt x="209483" y="2605770"/>
                </a:lnTo>
                <a:lnTo>
                  <a:pt x="255998" y="2522769"/>
                </a:lnTo>
                <a:lnTo>
                  <a:pt x="306528" y="2442414"/>
                </a:lnTo>
                <a:lnTo>
                  <a:pt x="361408" y="2364703"/>
                </a:lnTo>
                <a:lnTo>
                  <a:pt x="420304" y="2290300"/>
                </a:lnTo>
                <a:lnTo>
                  <a:pt x="483216" y="2218542"/>
                </a:lnTo>
                <a:lnTo>
                  <a:pt x="549809" y="2149099"/>
                </a:lnTo>
                <a:lnTo>
                  <a:pt x="620752" y="2082963"/>
                </a:lnTo>
                <a:lnTo>
                  <a:pt x="695041" y="2019141"/>
                </a:lnTo>
                <a:lnTo>
                  <a:pt x="773346" y="1957965"/>
                </a:lnTo>
                <a:lnTo>
                  <a:pt x="855333" y="1899104"/>
                </a:lnTo>
                <a:lnTo>
                  <a:pt x="941669" y="1842557"/>
                </a:lnTo>
                <a:lnTo>
                  <a:pt x="1031017" y="1788656"/>
                </a:lnTo>
                <a:lnTo>
                  <a:pt x="1124381" y="1736739"/>
                </a:lnTo>
                <a:lnTo>
                  <a:pt x="1221425" y="1686806"/>
                </a:lnTo>
                <a:lnTo>
                  <a:pt x="1321482" y="1639850"/>
                </a:lnTo>
                <a:lnTo>
                  <a:pt x="1425219" y="1594216"/>
                </a:lnTo>
                <a:lnTo>
                  <a:pt x="1532638" y="1550566"/>
                </a:lnTo>
                <a:lnTo>
                  <a:pt x="1643737" y="1509230"/>
                </a:lnTo>
                <a:lnTo>
                  <a:pt x="1757849" y="1469549"/>
                </a:lnTo>
                <a:lnTo>
                  <a:pt x="1875306" y="1431851"/>
                </a:lnTo>
                <a:lnTo>
                  <a:pt x="1996445" y="1395476"/>
                </a:lnTo>
                <a:lnTo>
                  <a:pt x="2120595" y="1361085"/>
                </a:lnTo>
                <a:lnTo>
                  <a:pt x="2248092" y="1328017"/>
                </a:lnTo>
                <a:lnTo>
                  <a:pt x="2378600" y="1296602"/>
                </a:lnTo>
                <a:lnTo>
                  <a:pt x="2512120" y="1267172"/>
                </a:lnTo>
                <a:lnTo>
                  <a:pt x="2648652" y="1238402"/>
                </a:lnTo>
                <a:lnTo>
                  <a:pt x="2788530" y="1211286"/>
                </a:lnTo>
                <a:lnTo>
                  <a:pt x="2841738" y="1200043"/>
                </a:lnTo>
                <a:lnTo>
                  <a:pt x="2892602" y="1186485"/>
                </a:lnTo>
                <a:lnTo>
                  <a:pt x="2942129" y="1171605"/>
                </a:lnTo>
                <a:lnTo>
                  <a:pt x="2989313" y="1154409"/>
                </a:lnTo>
                <a:lnTo>
                  <a:pt x="3034823" y="1135560"/>
                </a:lnTo>
                <a:lnTo>
                  <a:pt x="3078661" y="1115058"/>
                </a:lnTo>
                <a:lnTo>
                  <a:pt x="3121160" y="1093233"/>
                </a:lnTo>
                <a:lnTo>
                  <a:pt x="3161986" y="1069755"/>
                </a:lnTo>
                <a:lnTo>
                  <a:pt x="3201138" y="1044954"/>
                </a:lnTo>
                <a:lnTo>
                  <a:pt x="3239621" y="1019160"/>
                </a:lnTo>
                <a:lnTo>
                  <a:pt x="3276766" y="992045"/>
                </a:lnTo>
                <a:lnTo>
                  <a:pt x="3312238" y="964267"/>
                </a:lnTo>
                <a:lnTo>
                  <a:pt x="3347040" y="935829"/>
                </a:lnTo>
                <a:lnTo>
                  <a:pt x="3380838" y="906729"/>
                </a:lnTo>
                <a:lnTo>
                  <a:pt x="3413632" y="876967"/>
                </a:lnTo>
                <a:lnTo>
                  <a:pt x="3445758" y="846214"/>
                </a:lnTo>
                <a:lnTo>
                  <a:pt x="3476879" y="815791"/>
                </a:lnTo>
                <a:lnTo>
                  <a:pt x="3507331" y="785038"/>
                </a:lnTo>
                <a:lnTo>
                  <a:pt x="3537448" y="753954"/>
                </a:lnTo>
                <a:lnTo>
                  <a:pt x="3567231" y="723201"/>
                </a:lnTo>
                <a:lnTo>
                  <a:pt x="3625123" y="661363"/>
                </a:lnTo>
                <a:lnTo>
                  <a:pt x="3682681" y="601510"/>
                </a:lnTo>
                <a:lnTo>
                  <a:pt x="3711125" y="572410"/>
                </a:lnTo>
                <a:lnTo>
                  <a:pt x="3739569" y="543641"/>
                </a:lnTo>
                <a:lnTo>
                  <a:pt x="3768348" y="515863"/>
                </a:lnTo>
                <a:lnTo>
                  <a:pt x="3797126" y="489409"/>
                </a:lnTo>
                <a:lnTo>
                  <a:pt x="3825905" y="463616"/>
                </a:lnTo>
                <a:lnTo>
                  <a:pt x="3855688" y="439145"/>
                </a:lnTo>
                <a:lnTo>
                  <a:pt x="3885471" y="416328"/>
                </a:lnTo>
                <a:lnTo>
                  <a:pt x="3916257" y="393842"/>
                </a:lnTo>
                <a:lnTo>
                  <a:pt x="3998578" y="339610"/>
                </a:lnTo>
                <a:lnTo>
                  <a:pt x="4082237" y="289016"/>
                </a:lnTo>
                <a:lnTo>
                  <a:pt x="4165562" y="242720"/>
                </a:lnTo>
                <a:lnTo>
                  <a:pt x="4249556" y="200393"/>
                </a:lnTo>
                <a:lnTo>
                  <a:pt x="4333884" y="162034"/>
                </a:lnTo>
                <a:lnTo>
                  <a:pt x="4417878" y="127643"/>
                </a:lnTo>
                <a:lnTo>
                  <a:pt x="4502542" y="97220"/>
                </a:lnTo>
                <a:lnTo>
                  <a:pt x="4586536" y="71097"/>
                </a:lnTo>
                <a:lnTo>
                  <a:pt x="4670864" y="48941"/>
                </a:lnTo>
                <a:lnTo>
                  <a:pt x="4754858" y="31084"/>
                </a:lnTo>
                <a:lnTo>
                  <a:pt x="4839186" y="17196"/>
                </a:lnTo>
                <a:lnTo>
                  <a:pt x="4922511" y="7275"/>
                </a:lnTo>
                <a:lnTo>
                  <a:pt x="5005836" y="132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3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7A24A85-F56A-40E9-85F4-3E1EFDFA07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86637"/>
            <a:ext cx="6941035" cy="4284727"/>
          </a:xfrm>
          <a:custGeom>
            <a:avLst/>
            <a:gdLst>
              <a:gd name="connsiteX0" fmla="*/ 0 w 6941035"/>
              <a:gd name="connsiteY0" fmla="*/ 0 h 4284727"/>
              <a:gd name="connsiteX1" fmla="*/ 4733202 w 6941035"/>
              <a:gd name="connsiteY1" fmla="*/ 0 h 4284727"/>
              <a:gd name="connsiteX2" fmla="*/ 6941035 w 6941035"/>
              <a:gd name="connsiteY2" fmla="*/ 4284727 h 4284727"/>
              <a:gd name="connsiteX3" fmla="*/ 0 w 6941035"/>
              <a:gd name="connsiteY3" fmla="*/ 4284727 h 428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1035" h="4284727">
                <a:moveTo>
                  <a:pt x="0" y="0"/>
                </a:moveTo>
                <a:lnTo>
                  <a:pt x="4733202" y="0"/>
                </a:lnTo>
                <a:lnTo>
                  <a:pt x="6941035" y="4284727"/>
                </a:lnTo>
                <a:lnTo>
                  <a:pt x="0" y="42847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5B697582-1380-4DEE-BECD-8B8A537A85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5743" y="4749377"/>
            <a:ext cx="713208" cy="713208"/>
          </a:xfrm>
          <a:custGeom>
            <a:avLst/>
            <a:gdLst>
              <a:gd name="connsiteX0" fmla="*/ 356604 w 713208"/>
              <a:gd name="connsiteY0" fmla="*/ 0 h 713208"/>
              <a:gd name="connsiteX1" fmla="*/ 713208 w 713208"/>
              <a:gd name="connsiteY1" fmla="*/ 356604 h 713208"/>
              <a:gd name="connsiteX2" fmla="*/ 356604 w 713208"/>
              <a:gd name="connsiteY2" fmla="*/ 713208 h 713208"/>
              <a:gd name="connsiteX3" fmla="*/ 0 w 713208"/>
              <a:gd name="connsiteY3" fmla="*/ 356604 h 713208"/>
              <a:gd name="connsiteX4" fmla="*/ 356604 w 713208"/>
              <a:gd name="connsiteY4" fmla="*/ 0 h 71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208" h="713208">
                <a:moveTo>
                  <a:pt x="356604" y="0"/>
                </a:moveTo>
                <a:cubicBezTo>
                  <a:pt x="553551" y="0"/>
                  <a:pt x="713208" y="159657"/>
                  <a:pt x="713208" y="356604"/>
                </a:cubicBezTo>
                <a:cubicBezTo>
                  <a:pt x="713208" y="553551"/>
                  <a:pt x="553551" y="713208"/>
                  <a:pt x="356604" y="713208"/>
                </a:cubicBezTo>
                <a:cubicBezTo>
                  <a:pt x="159657" y="713208"/>
                  <a:pt x="0" y="553551"/>
                  <a:pt x="0" y="356604"/>
                </a:cubicBezTo>
                <a:cubicBezTo>
                  <a:pt x="0" y="159657"/>
                  <a:pt x="159657" y="0"/>
                  <a:pt x="3566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940DBEB3-7E20-4413-97F1-7EEFB7B55E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67605" y="3672439"/>
            <a:ext cx="865914" cy="865914"/>
          </a:xfrm>
          <a:custGeom>
            <a:avLst/>
            <a:gdLst>
              <a:gd name="connsiteX0" fmla="*/ 432957 w 865914"/>
              <a:gd name="connsiteY0" fmla="*/ 0 h 865914"/>
              <a:gd name="connsiteX1" fmla="*/ 865914 w 865914"/>
              <a:gd name="connsiteY1" fmla="*/ 432957 h 865914"/>
              <a:gd name="connsiteX2" fmla="*/ 432957 w 865914"/>
              <a:gd name="connsiteY2" fmla="*/ 865914 h 865914"/>
              <a:gd name="connsiteX3" fmla="*/ 0 w 865914"/>
              <a:gd name="connsiteY3" fmla="*/ 432957 h 865914"/>
              <a:gd name="connsiteX4" fmla="*/ 432957 w 865914"/>
              <a:gd name="connsiteY4" fmla="*/ 0 h 86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914" h="865914">
                <a:moveTo>
                  <a:pt x="432957" y="0"/>
                </a:moveTo>
                <a:cubicBezTo>
                  <a:pt x="672073" y="0"/>
                  <a:pt x="865914" y="193841"/>
                  <a:pt x="865914" y="432957"/>
                </a:cubicBezTo>
                <a:cubicBezTo>
                  <a:pt x="865914" y="672073"/>
                  <a:pt x="672073" y="865914"/>
                  <a:pt x="432957" y="865914"/>
                </a:cubicBezTo>
                <a:cubicBezTo>
                  <a:pt x="193841" y="865914"/>
                  <a:pt x="0" y="672073"/>
                  <a:pt x="0" y="432957"/>
                </a:cubicBezTo>
                <a:cubicBezTo>
                  <a:pt x="0" y="193841"/>
                  <a:pt x="193841" y="0"/>
                  <a:pt x="4329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C18AAEED-E493-4449-8A9C-1C9BA29690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69387" y="3074034"/>
            <a:ext cx="700728" cy="700728"/>
          </a:xfrm>
          <a:custGeom>
            <a:avLst/>
            <a:gdLst>
              <a:gd name="connsiteX0" fmla="*/ 350364 w 700728"/>
              <a:gd name="connsiteY0" fmla="*/ 0 h 700728"/>
              <a:gd name="connsiteX1" fmla="*/ 700728 w 700728"/>
              <a:gd name="connsiteY1" fmla="*/ 350364 h 700728"/>
              <a:gd name="connsiteX2" fmla="*/ 350364 w 700728"/>
              <a:gd name="connsiteY2" fmla="*/ 700728 h 700728"/>
              <a:gd name="connsiteX3" fmla="*/ 0 w 700728"/>
              <a:gd name="connsiteY3" fmla="*/ 350364 h 700728"/>
              <a:gd name="connsiteX4" fmla="*/ 350364 w 700728"/>
              <a:gd name="connsiteY4" fmla="*/ 0 h 70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728" h="700728">
                <a:moveTo>
                  <a:pt x="350364" y="0"/>
                </a:moveTo>
                <a:cubicBezTo>
                  <a:pt x="543865" y="0"/>
                  <a:pt x="700728" y="156863"/>
                  <a:pt x="700728" y="350364"/>
                </a:cubicBezTo>
                <a:cubicBezTo>
                  <a:pt x="700728" y="543865"/>
                  <a:pt x="543865" y="700728"/>
                  <a:pt x="350364" y="700728"/>
                </a:cubicBezTo>
                <a:cubicBezTo>
                  <a:pt x="156863" y="700728"/>
                  <a:pt x="0" y="543865"/>
                  <a:pt x="0" y="350364"/>
                </a:cubicBezTo>
                <a:cubicBezTo>
                  <a:pt x="0" y="156863"/>
                  <a:pt x="156863" y="0"/>
                  <a:pt x="3503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23BD7BAF-69C7-488A-AB99-B730F7DBFE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7815" y="3599227"/>
            <a:ext cx="1440868" cy="1440868"/>
          </a:xfrm>
          <a:custGeom>
            <a:avLst/>
            <a:gdLst>
              <a:gd name="connsiteX0" fmla="*/ 720434 w 1440868"/>
              <a:gd name="connsiteY0" fmla="*/ 0 h 1440868"/>
              <a:gd name="connsiteX1" fmla="*/ 1440868 w 1440868"/>
              <a:gd name="connsiteY1" fmla="*/ 720434 h 1440868"/>
              <a:gd name="connsiteX2" fmla="*/ 720434 w 1440868"/>
              <a:gd name="connsiteY2" fmla="*/ 1440868 h 1440868"/>
              <a:gd name="connsiteX3" fmla="*/ 0 w 1440868"/>
              <a:gd name="connsiteY3" fmla="*/ 720434 h 1440868"/>
              <a:gd name="connsiteX4" fmla="*/ 720434 w 1440868"/>
              <a:gd name="connsiteY4" fmla="*/ 0 h 144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868" h="1440868">
                <a:moveTo>
                  <a:pt x="720434" y="0"/>
                </a:moveTo>
                <a:cubicBezTo>
                  <a:pt x="1118319" y="0"/>
                  <a:pt x="1440868" y="322549"/>
                  <a:pt x="1440868" y="720434"/>
                </a:cubicBezTo>
                <a:cubicBezTo>
                  <a:pt x="1440868" y="1118319"/>
                  <a:pt x="1118319" y="1440868"/>
                  <a:pt x="720434" y="1440868"/>
                </a:cubicBezTo>
                <a:cubicBezTo>
                  <a:pt x="322549" y="1440868"/>
                  <a:pt x="0" y="1118319"/>
                  <a:pt x="0" y="720434"/>
                </a:cubicBezTo>
                <a:cubicBezTo>
                  <a:pt x="0" y="322549"/>
                  <a:pt x="322549" y="0"/>
                  <a:pt x="720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3F27F517-D3D8-4E82-AC74-4568CDEC5F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28671" y="1298941"/>
            <a:ext cx="700728" cy="700728"/>
          </a:xfrm>
          <a:custGeom>
            <a:avLst/>
            <a:gdLst>
              <a:gd name="connsiteX0" fmla="*/ 350364 w 700728"/>
              <a:gd name="connsiteY0" fmla="*/ 0 h 700728"/>
              <a:gd name="connsiteX1" fmla="*/ 700728 w 700728"/>
              <a:gd name="connsiteY1" fmla="*/ 350364 h 700728"/>
              <a:gd name="connsiteX2" fmla="*/ 350364 w 700728"/>
              <a:gd name="connsiteY2" fmla="*/ 700728 h 700728"/>
              <a:gd name="connsiteX3" fmla="*/ 0 w 700728"/>
              <a:gd name="connsiteY3" fmla="*/ 350364 h 700728"/>
              <a:gd name="connsiteX4" fmla="*/ 350364 w 700728"/>
              <a:gd name="connsiteY4" fmla="*/ 0 h 70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728" h="700728">
                <a:moveTo>
                  <a:pt x="350364" y="0"/>
                </a:moveTo>
                <a:cubicBezTo>
                  <a:pt x="543865" y="0"/>
                  <a:pt x="700728" y="156863"/>
                  <a:pt x="700728" y="350364"/>
                </a:cubicBezTo>
                <a:cubicBezTo>
                  <a:pt x="700728" y="543865"/>
                  <a:pt x="543865" y="700728"/>
                  <a:pt x="350364" y="700728"/>
                </a:cubicBezTo>
                <a:cubicBezTo>
                  <a:pt x="156863" y="700728"/>
                  <a:pt x="0" y="543865"/>
                  <a:pt x="0" y="350364"/>
                </a:cubicBezTo>
                <a:cubicBezTo>
                  <a:pt x="0" y="156863"/>
                  <a:pt x="156863" y="0"/>
                  <a:pt x="3503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9CCEB0E1-6438-4D90-BD07-1C29092F2F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78363" y="1625013"/>
            <a:ext cx="1014346" cy="1014346"/>
          </a:xfrm>
          <a:custGeom>
            <a:avLst/>
            <a:gdLst>
              <a:gd name="connsiteX0" fmla="*/ 507173 w 1014346"/>
              <a:gd name="connsiteY0" fmla="*/ 0 h 1014346"/>
              <a:gd name="connsiteX1" fmla="*/ 1014346 w 1014346"/>
              <a:gd name="connsiteY1" fmla="*/ 507173 h 1014346"/>
              <a:gd name="connsiteX2" fmla="*/ 507173 w 1014346"/>
              <a:gd name="connsiteY2" fmla="*/ 1014346 h 1014346"/>
              <a:gd name="connsiteX3" fmla="*/ 0 w 1014346"/>
              <a:gd name="connsiteY3" fmla="*/ 507173 h 1014346"/>
              <a:gd name="connsiteX4" fmla="*/ 507173 w 1014346"/>
              <a:gd name="connsiteY4" fmla="*/ 0 h 10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346" h="1014346">
                <a:moveTo>
                  <a:pt x="507173" y="0"/>
                </a:moveTo>
                <a:cubicBezTo>
                  <a:pt x="787277" y="0"/>
                  <a:pt x="1014346" y="227069"/>
                  <a:pt x="1014346" y="507173"/>
                </a:cubicBezTo>
                <a:cubicBezTo>
                  <a:pt x="1014346" y="787277"/>
                  <a:pt x="787277" y="1014346"/>
                  <a:pt x="507173" y="1014346"/>
                </a:cubicBezTo>
                <a:cubicBezTo>
                  <a:pt x="227069" y="1014346"/>
                  <a:pt x="0" y="787277"/>
                  <a:pt x="0" y="507173"/>
                </a:cubicBezTo>
                <a:cubicBezTo>
                  <a:pt x="0" y="227069"/>
                  <a:pt x="227069" y="0"/>
                  <a:pt x="50717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315E1224-A13A-4259-8979-F970251FE1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1200" y="1412419"/>
            <a:ext cx="1173600" cy="1173600"/>
          </a:xfrm>
          <a:custGeom>
            <a:avLst/>
            <a:gdLst>
              <a:gd name="connsiteX0" fmla="*/ 586800 w 1173600"/>
              <a:gd name="connsiteY0" fmla="*/ 0 h 1173600"/>
              <a:gd name="connsiteX1" fmla="*/ 1173600 w 1173600"/>
              <a:gd name="connsiteY1" fmla="*/ 586800 h 1173600"/>
              <a:gd name="connsiteX2" fmla="*/ 586800 w 1173600"/>
              <a:gd name="connsiteY2" fmla="*/ 1173600 h 1173600"/>
              <a:gd name="connsiteX3" fmla="*/ 0 w 1173600"/>
              <a:gd name="connsiteY3" fmla="*/ 586800 h 1173600"/>
              <a:gd name="connsiteX4" fmla="*/ 586800 w 1173600"/>
              <a:gd name="connsiteY4" fmla="*/ 0 h 11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600" h="1173600">
                <a:moveTo>
                  <a:pt x="586800" y="0"/>
                </a:moveTo>
                <a:cubicBezTo>
                  <a:pt x="910881" y="0"/>
                  <a:pt x="1173600" y="262719"/>
                  <a:pt x="1173600" y="586800"/>
                </a:cubicBezTo>
                <a:cubicBezTo>
                  <a:pt x="1173600" y="910881"/>
                  <a:pt x="910881" y="1173600"/>
                  <a:pt x="586800" y="1173600"/>
                </a:cubicBezTo>
                <a:cubicBezTo>
                  <a:pt x="262719" y="1173600"/>
                  <a:pt x="0" y="910881"/>
                  <a:pt x="0" y="586800"/>
                </a:cubicBezTo>
                <a:cubicBezTo>
                  <a:pt x="0" y="262719"/>
                  <a:pt x="262719" y="0"/>
                  <a:pt x="5868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25" grpId="0" animBg="1"/>
      <p:bldP spid="23" grpId="0" animBg="1"/>
      <p:bldP spid="21" grpId="0" animBg="1"/>
      <p:bldP spid="19" grpId="0" animBg="1"/>
      <p:bldP spid="1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D90CE087-E13B-42CA-BBDE-A367DC5775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0448" y="2365629"/>
            <a:ext cx="671512" cy="671512"/>
          </a:xfrm>
          <a:custGeom>
            <a:avLst/>
            <a:gdLst>
              <a:gd name="connsiteX0" fmla="*/ 335756 w 671512"/>
              <a:gd name="connsiteY0" fmla="*/ 0 h 671512"/>
              <a:gd name="connsiteX1" fmla="*/ 671512 w 671512"/>
              <a:gd name="connsiteY1" fmla="*/ 335756 h 671512"/>
              <a:gd name="connsiteX2" fmla="*/ 335756 w 671512"/>
              <a:gd name="connsiteY2" fmla="*/ 671512 h 671512"/>
              <a:gd name="connsiteX3" fmla="*/ 0 w 671512"/>
              <a:gd name="connsiteY3" fmla="*/ 335756 h 671512"/>
              <a:gd name="connsiteX4" fmla="*/ 335756 w 671512"/>
              <a:gd name="connsiteY4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2" h="671512">
                <a:moveTo>
                  <a:pt x="335756" y="0"/>
                </a:moveTo>
                <a:cubicBezTo>
                  <a:pt x="521189" y="0"/>
                  <a:pt x="671512" y="150323"/>
                  <a:pt x="671512" y="335756"/>
                </a:cubicBezTo>
                <a:cubicBezTo>
                  <a:pt x="671512" y="521189"/>
                  <a:pt x="521189" y="671512"/>
                  <a:pt x="335756" y="671512"/>
                </a:cubicBezTo>
                <a:cubicBezTo>
                  <a:pt x="150323" y="671512"/>
                  <a:pt x="0" y="521189"/>
                  <a:pt x="0" y="335756"/>
                </a:cubicBezTo>
                <a:cubicBezTo>
                  <a:pt x="0" y="150323"/>
                  <a:pt x="150323" y="0"/>
                  <a:pt x="3357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E88CD52-9B49-4EFC-874F-790C727891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35" y="1756674"/>
            <a:ext cx="671512" cy="671512"/>
          </a:xfrm>
          <a:custGeom>
            <a:avLst/>
            <a:gdLst>
              <a:gd name="connsiteX0" fmla="*/ 335756 w 671512"/>
              <a:gd name="connsiteY0" fmla="*/ 0 h 671512"/>
              <a:gd name="connsiteX1" fmla="*/ 671512 w 671512"/>
              <a:gd name="connsiteY1" fmla="*/ 335756 h 671512"/>
              <a:gd name="connsiteX2" fmla="*/ 335756 w 671512"/>
              <a:gd name="connsiteY2" fmla="*/ 671512 h 671512"/>
              <a:gd name="connsiteX3" fmla="*/ 0 w 671512"/>
              <a:gd name="connsiteY3" fmla="*/ 335756 h 671512"/>
              <a:gd name="connsiteX4" fmla="*/ 335756 w 671512"/>
              <a:gd name="connsiteY4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2" h="671512">
                <a:moveTo>
                  <a:pt x="335756" y="0"/>
                </a:moveTo>
                <a:cubicBezTo>
                  <a:pt x="521189" y="0"/>
                  <a:pt x="671512" y="150323"/>
                  <a:pt x="671512" y="335756"/>
                </a:cubicBezTo>
                <a:cubicBezTo>
                  <a:pt x="671512" y="521189"/>
                  <a:pt x="521189" y="671512"/>
                  <a:pt x="335756" y="671512"/>
                </a:cubicBezTo>
                <a:cubicBezTo>
                  <a:pt x="150323" y="671512"/>
                  <a:pt x="0" y="521189"/>
                  <a:pt x="0" y="335756"/>
                </a:cubicBezTo>
                <a:cubicBezTo>
                  <a:pt x="0" y="150323"/>
                  <a:pt x="150323" y="0"/>
                  <a:pt x="3357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324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158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8850C7D-FE06-4293-B63D-8FCD9EBB26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0700" y="-1"/>
            <a:ext cx="6591300" cy="6030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5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BA77610-0B4E-4FD0-A398-EFE71F35B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5043" y="1"/>
            <a:ext cx="3952568" cy="3967826"/>
          </a:xfrm>
          <a:custGeom>
            <a:avLst/>
            <a:gdLst>
              <a:gd name="connsiteX0" fmla="*/ 0 w 3952568"/>
              <a:gd name="connsiteY0" fmla="*/ 0 h 3967826"/>
              <a:gd name="connsiteX1" fmla="*/ 3952568 w 3952568"/>
              <a:gd name="connsiteY1" fmla="*/ 0 h 3967826"/>
              <a:gd name="connsiteX2" fmla="*/ 1976284 w 3952568"/>
              <a:gd name="connsiteY2" fmla="*/ 3967826 h 396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2568" h="3967826">
                <a:moveTo>
                  <a:pt x="0" y="0"/>
                </a:moveTo>
                <a:lnTo>
                  <a:pt x="3952568" y="0"/>
                </a:lnTo>
                <a:lnTo>
                  <a:pt x="1976284" y="39678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BA77610-0B4E-4FD0-A398-EFE71F35B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5043" y="1"/>
            <a:ext cx="3952568" cy="3967826"/>
          </a:xfrm>
          <a:custGeom>
            <a:avLst/>
            <a:gdLst>
              <a:gd name="connsiteX0" fmla="*/ 0 w 3952568"/>
              <a:gd name="connsiteY0" fmla="*/ 0 h 3967826"/>
              <a:gd name="connsiteX1" fmla="*/ 3952568 w 3952568"/>
              <a:gd name="connsiteY1" fmla="*/ 0 h 3967826"/>
              <a:gd name="connsiteX2" fmla="*/ 1976284 w 3952568"/>
              <a:gd name="connsiteY2" fmla="*/ 3967826 h 396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2568" h="3967826">
                <a:moveTo>
                  <a:pt x="0" y="0"/>
                </a:moveTo>
                <a:lnTo>
                  <a:pt x="3952568" y="0"/>
                </a:lnTo>
                <a:lnTo>
                  <a:pt x="1976284" y="39678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BA77610-0B4E-4FD0-A398-EFE71F35B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5043" y="1"/>
            <a:ext cx="3952568" cy="3967826"/>
          </a:xfrm>
          <a:custGeom>
            <a:avLst/>
            <a:gdLst>
              <a:gd name="connsiteX0" fmla="*/ 0 w 3952568"/>
              <a:gd name="connsiteY0" fmla="*/ 0 h 3967826"/>
              <a:gd name="connsiteX1" fmla="*/ 3952568 w 3952568"/>
              <a:gd name="connsiteY1" fmla="*/ 0 h 3967826"/>
              <a:gd name="connsiteX2" fmla="*/ 1976284 w 3952568"/>
              <a:gd name="connsiteY2" fmla="*/ 3967826 h 396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2568" h="3967826">
                <a:moveTo>
                  <a:pt x="0" y="0"/>
                </a:moveTo>
                <a:lnTo>
                  <a:pt x="3952568" y="0"/>
                </a:lnTo>
                <a:lnTo>
                  <a:pt x="1976284" y="39678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212B23F-8285-4529-AED4-1A904AA378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33700"/>
            <a:ext cx="6076950" cy="3924300"/>
          </a:xfrm>
          <a:custGeom>
            <a:avLst/>
            <a:gdLst>
              <a:gd name="connsiteX0" fmla="*/ 0 w 12192000"/>
              <a:gd name="connsiteY0" fmla="*/ 0 h 3924300"/>
              <a:gd name="connsiteX1" fmla="*/ 12192000 w 12192000"/>
              <a:gd name="connsiteY1" fmla="*/ 0 h 3924300"/>
              <a:gd name="connsiteX2" fmla="*/ 12192000 w 12192000"/>
              <a:gd name="connsiteY2" fmla="*/ 3924300 h 3924300"/>
              <a:gd name="connsiteX3" fmla="*/ 0 w 12192000"/>
              <a:gd name="connsiteY3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24300">
                <a:moveTo>
                  <a:pt x="0" y="0"/>
                </a:moveTo>
                <a:lnTo>
                  <a:pt x="12192000" y="0"/>
                </a:lnTo>
                <a:lnTo>
                  <a:pt x="12192000" y="3924300"/>
                </a:lnTo>
                <a:lnTo>
                  <a:pt x="0" y="3924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3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BA77610-0B4E-4FD0-A398-EFE71F35B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5043" y="1"/>
            <a:ext cx="3952568" cy="3967826"/>
          </a:xfrm>
          <a:custGeom>
            <a:avLst/>
            <a:gdLst>
              <a:gd name="connsiteX0" fmla="*/ 0 w 3952568"/>
              <a:gd name="connsiteY0" fmla="*/ 0 h 3967826"/>
              <a:gd name="connsiteX1" fmla="*/ 3952568 w 3952568"/>
              <a:gd name="connsiteY1" fmla="*/ 0 h 3967826"/>
              <a:gd name="connsiteX2" fmla="*/ 1976284 w 3952568"/>
              <a:gd name="connsiteY2" fmla="*/ 3967826 h 396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2568" h="3967826">
                <a:moveTo>
                  <a:pt x="0" y="0"/>
                </a:moveTo>
                <a:lnTo>
                  <a:pt x="3952568" y="0"/>
                </a:lnTo>
                <a:lnTo>
                  <a:pt x="1976284" y="39678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3BF2595-990D-44B3-9DE0-F8D52D65061B}"/>
              </a:ext>
            </a:extLst>
          </p:cNvPr>
          <p:cNvSpPr/>
          <p:nvPr userDrawn="1"/>
        </p:nvSpPr>
        <p:spPr>
          <a:xfrm>
            <a:off x="8794982" y="6304845"/>
            <a:ext cx="3397018" cy="260266"/>
          </a:xfrm>
          <a:custGeom>
            <a:avLst/>
            <a:gdLst>
              <a:gd name="connsiteX0" fmla="*/ 203200 w 3397018"/>
              <a:gd name="connsiteY0" fmla="*/ 0 h 260266"/>
              <a:gd name="connsiteX1" fmla="*/ 3397018 w 3397018"/>
              <a:gd name="connsiteY1" fmla="*/ 5745 h 260266"/>
              <a:gd name="connsiteX2" fmla="*/ 3397018 w 3397018"/>
              <a:gd name="connsiteY2" fmla="*/ 260266 h 260266"/>
              <a:gd name="connsiteX3" fmla="*/ 0 w 3397018"/>
              <a:gd name="connsiteY3" fmla="*/ 260266 h 260266"/>
              <a:gd name="connsiteX4" fmla="*/ 203200 w 3397018"/>
              <a:gd name="connsiteY4" fmla="*/ 0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018" h="260266">
                <a:moveTo>
                  <a:pt x="203200" y="0"/>
                </a:moveTo>
                <a:lnTo>
                  <a:pt x="3397018" y="5745"/>
                </a:lnTo>
                <a:lnTo>
                  <a:pt x="3397018" y="260266"/>
                </a:lnTo>
                <a:lnTo>
                  <a:pt x="0" y="260266"/>
                </a:lnTo>
                <a:lnTo>
                  <a:pt x="2032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139700" dist="254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7AC1D42-2D75-4EFD-91B9-E65F93AFF67D}"/>
              </a:ext>
            </a:extLst>
          </p:cNvPr>
          <p:cNvSpPr txBox="1"/>
          <p:nvPr userDrawn="1"/>
        </p:nvSpPr>
        <p:spPr>
          <a:xfrm rot="10800000" flipV="1">
            <a:off x="9442630" y="178589"/>
            <a:ext cx="24385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6000" b="1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id-ID" sz="28700" b="1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059038A-294A-4D57-837C-55EB462C4008}"/>
              </a:ext>
            </a:extLst>
          </p:cNvPr>
          <p:cNvGrpSpPr/>
          <p:nvPr userDrawn="1"/>
        </p:nvGrpSpPr>
        <p:grpSpPr>
          <a:xfrm>
            <a:off x="11382986" y="6368578"/>
            <a:ext cx="498149" cy="125003"/>
            <a:chOff x="11013281" y="6450762"/>
            <a:chExt cx="672285" cy="168699"/>
          </a:xfrm>
          <a:solidFill>
            <a:schemeClr val="bg1"/>
          </a:solidFill>
        </p:grpSpPr>
        <p:sp>
          <p:nvSpPr>
            <p:cNvPr id="20" name="Freeform 78">
              <a:extLst>
                <a:ext uri="{FF2B5EF4-FFF2-40B4-BE49-F238E27FC236}">
                  <a16:creationId xmlns:a16="http://schemas.microsoft.com/office/drawing/2014/main" xmlns="" id="{9697A07D-59D0-44D7-9DF6-AE57D74DC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4784" y="6450762"/>
              <a:ext cx="170782" cy="168699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xmlns="" id="{DF6E920C-BC06-45B1-A828-B0208EA08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553" y="6450762"/>
              <a:ext cx="170782" cy="16869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86">
              <a:extLst>
                <a:ext uri="{FF2B5EF4-FFF2-40B4-BE49-F238E27FC236}">
                  <a16:creationId xmlns:a16="http://schemas.microsoft.com/office/drawing/2014/main" xmlns="" id="{1387789F-FDF7-42A3-868C-E80792E71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281" y="6450762"/>
              <a:ext cx="171823" cy="168699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E8C6F6-4C26-4406-9A9D-F032DCDA1400}"/>
              </a:ext>
            </a:extLst>
          </p:cNvPr>
          <p:cNvSpPr txBox="1"/>
          <p:nvPr userDrawn="1"/>
        </p:nvSpPr>
        <p:spPr>
          <a:xfrm>
            <a:off x="9068373" y="6316167"/>
            <a:ext cx="2255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</a:t>
            </a:r>
            <a:r>
              <a:rPr lang="en-US" sz="1050" b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Management Solution</a:t>
            </a:r>
            <a:r>
              <a:rPr lang="en-US" sz="105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BF7647-29D9-47C6-B78C-90A04159D778}"/>
              </a:ext>
            </a:extLst>
          </p:cNvPr>
          <p:cNvSpPr txBox="1"/>
          <p:nvPr userDrawn="1"/>
        </p:nvSpPr>
        <p:spPr>
          <a:xfrm>
            <a:off x="593878" y="6311195"/>
            <a:ext cx="23588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www.yourwebsite.com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2" y="238941"/>
            <a:ext cx="1798323" cy="4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090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4F277C-4503-4B73-BA66-512BD76A4C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8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B066847-E2D6-44D0-88A0-C7A26AED5C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6982" y="4010206"/>
            <a:ext cx="363260" cy="363260"/>
          </a:xfrm>
          <a:custGeom>
            <a:avLst/>
            <a:gdLst>
              <a:gd name="connsiteX0" fmla="*/ 181630 w 363260"/>
              <a:gd name="connsiteY0" fmla="*/ 0 h 363260"/>
              <a:gd name="connsiteX1" fmla="*/ 363260 w 363260"/>
              <a:gd name="connsiteY1" fmla="*/ 181630 h 363260"/>
              <a:gd name="connsiteX2" fmla="*/ 181630 w 363260"/>
              <a:gd name="connsiteY2" fmla="*/ 363260 h 363260"/>
              <a:gd name="connsiteX3" fmla="*/ 0 w 363260"/>
              <a:gd name="connsiteY3" fmla="*/ 181630 h 363260"/>
              <a:gd name="connsiteX4" fmla="*/ 181630 w 363260"/>
              <a:gd name="connsiteY4" fmla="*/ 0 h 36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260" h="363260">
                <a:moveTo>
                  <a:pt x="181630" y="0"/>
                </a:moveTo>
                <a:cubicBezTo>
                  <a:pt x="281941" y="0"/>
                  <a:pt x="363260" y="81319"/>
                  <a:pt x="363260" y="181630"/>
                </a:cubicBezTo>
                <a:cubicBezTo>
                  <a:pt x="363260" y="281941"/>
                  <a:pt x="281941" y="363260"/>
                  <a:pt x="181630" y="363260"/>
                </a:cubicBezTo>
                <a:cubicBezTo>
                  <a:pt x="81319" y="363260"/>
                  <a:pt x="0" y="281941"/>
                  <a:pt x="0" y="181630"/>
                </a:cubicBezTo>
                <a:cubicBezTo>
                  <a:pt x="0" y="81319"/>
                  <a:pt x="81319" y="0"/>
                  <a:pt x="1816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56269631-93CE-4A6E-A4D4-4612B1F079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36982" y="4483001"/>
            <a:ext cx="363260" cy="363260"/>
          </a:xfrm>
          <a:custGeom>
            <a:avLst/>
            <a:gdLst>
              <a:gd name="connsiteX0" fmla="*/ 181630 w 363260"/>
              <a:gd name="connsiteY0" fmla="*/ 0 h 363260"/>
              <a:gd name="connsiteX1" fmla="*/ 363260 w 363260"/>
              <a:gd name="connsiteY1" fmla="*/ 181630 h 363260"/>
              <a:gd name="connsiteX2" fmla="*/ 181630 w 363260"/>
              <a:gd name="connsiteY2" fmla="*/ 363260 h 363260"/>
              <a:gd name="connsiteX3" fmla="*/ 0 w 363260"/>
              <a:gd name="connsiteY3" fmla="*/ 181630 h 363260"/>
              <a:gd name="connsiteX4" fmla="*/ 181630 w 363260"/>
              <a:gd name="connsiteY4" fmla="*/ 0 h 36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260" h="363260">
                <a:moveTo>
                  <a:pt x="181630" y="0"/>
                </a:moveTo>
                <a:cubicBezTo>
                  <a:pt x="281941" y="0"/>
                  <a:pt x="363260" y="81319"/>
                  <a:pt x="363260" y="181630"/>
                </a:cubicBezTo>
                <a:cubicBezTo>
                  <a:pt x="363260" y="281941"/>
                  <a:pt x="281941" y="363260"/>
                  <a:pt x="181630" y="363260"/>
                </a:cubicBezTo>
                <a:cubicBezTo>
                  <a:pt x="81319" y="363260"/>
                  <a:pt x="0" y="281941"/>
                  <a:pt x="0" y="181630"/>
                </a:cubicBezTo>
                <a:cubicBezTo>
                  <a:pt x="0" y="81319"/>
                  <a:pt x="81319" y="0"/>
                  <a:pt x="1816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644DBEBA-5C19-491B-AF9E-1EA686D29C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36982" y="4955796"/>
            <a:ext cx="363260" cy="363260"/>
          </a:xfrm>
          <a:custGeom>
            <a:avLst/>
            <a:gdLst>
              <a:gd name="connsiteX0" fmla="*/ 181630 w 363260"/>
              <a:gd name="connsiteY0" fmla="*/ 0 h 363260"/>
              <a:gd name="connsiteX1" fmla="*/ 363260 w 363260"/>
              <a:gd name="connsiteY1" fmla="*/ 181630 h 363260"/>
              <a:gd name="connsiteX2" fmla="*/ 181630 w 363260"/>
              <a:gd name="connsiteY2" fmla="*/ 363260 h 363260"/>
              <a:gd name="connsiteX3" fmla="*/ 0 w 363260"/>
              <a:gd name="connsiteY3" fmla="*/ 181630 h 363260"/>
              <a:gd name="connsiteX4" fmla="*/ 181630 w 363260"/>
              <a:gd name="connsiteY4" fmla="*/ 0 h 36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260" h="363260">
                <a:moveTo>
                  <a:pt x="181630" y="0"/>
                </a:moveTo>
                <a:cubicBezTo>
                  <a:pt x="281941" y="0"/>
                  <a:pt x="363260" y="81319"/>
                  <a:pt x="363260" y="181630"/>
                </a:cubicBezTo>
                <a:cubicBezTo>
                  <a:pt x="363260" y="281941"/>
                  <a:pt x="281941" y="363260"/>
                  <a:pt x="181630" y="363260"/>
                </a:cubicBezTo>
                <a:cubicBezTo>
                  <a:pt x="81319" y="363260"/>
                  <a:pt x="0" y="281941"/>
                  <a:pt x="0" y="181630"/>
                </a:cubicBezTo>
                <a:cubicBezTo>
                  <a:pt x="0" y="81319"/>
                  <a:pt x="81319" y="0"/>
                  <a:pt x="1816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71DB5CDC-B214-45F4-996F-909AF8EF5A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36982" y="5428591"/>
            <a:ext cx="363260" cy="363260"/>
          </a:xfrm>
          <a:custGeom>
            <a:avLst/>
            <a:gdLst>
              <a:gd name="connsiteX0" fmla="*/ 181630 w 363260"/>
              <a:gd name="connsiteY0" fmla="*/ 0 h 363260"/>
              <a:gd name="connsiteX1" fmla="*/ 363260 w 363260"/>
              <a:gd name="connsiteY1" fmla="*/ 181630 h 363260"/>
              <a:gd name="connsiteX2" fmla="*/ 181630 w 363260"/>
              <a:gd name="connsiteY2" fmla="*/ 363260 h 363260"/>
              <a:gd name="connsiteX3" fmla="*/ 0 w 363260"/>
              <a:gd name="connsiteY3" fmla="*/ 181630 h 363260"/>
              <a:gd name="connsiteX4" fmla="*/ 181630 w 363260"/>
              <a:gd name="connsiteY4" fmla="*/ 0 h 36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260" h="363260">
                <a:moveTo>
                  <a:pt x="181630" y="0"/>
                </a:moveTo>
                <a:cubicBezTo>
                  <a:pt x="281941" y="0"/>
                  <a:pt x="363260" y="81319"/>
                  <a:pt x="363260" y="181630"/>
                </a:cubicBezTo>
                <a:cubicBezTo>
                  <a:pt x="363260" y="281941"/>
                  <a:pt x="281941" y="363260"/>
                  <a:pt x="181630" y="363260"/>
                </a:cubicBezTo>
                <a:cubicBezTo>
                  <a:pt x="81319" y="363260"/>
                  <a:pt x="0" y="281941"/>
                  <a:pt x="0" y="181630"/>
                </a:cubicBezTo>
                <a:cubicBezTo>
                  <a:pt x="0" y="81319"/>
                  <a:pt x="81319" y="0"/>
                  <a:pt x="1816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76EB2D3-0F1C-40A3-BFC4-B655E3D5C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36982" y="3537411"/>
            <a:ext cx="363260" cy="363260"/>
          </a:xfrm>
          <a:custGeom>
            <a:avLst/>
            <a:gdLst>
              <a:gd name="connsiteX0" fmla="*/ 181630 w 363260"/>
              <a:gd name="connsiteY0" fmla="*/ 0 h 363260"/>
              <a:gd name="connsiteX1" fmla="*/ 363260 w 363260"/>
              <a:gd name="connsiteY1" fmla="*/ 181630 h 363260"/>
              <a:gd name="connsiteX2" fmla="*/ 181630 w 363260"/>
              <a:gd name="connsiteY2" fmla="*/ 363260 h 363260"/>
              <a:gd name="connsiteX3" fmla="*/ 0 w 363260"/>
              <a:gd name="connsiteY3" fmla="*/ 181630 h 363260"/>
              <a:gd name="connsiteX4" fmla="*/ 181630 w 363260"/>
              <a:gd name="connsiteY4" fmla="*/ 0 h 36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260" h="363260">
                <a:moveTo>
                  <a:pt x="181630" y="0"/>
                </a:moveTo>
                <a:cubicBezTo>
                  <a:pt x="281941" y="0"/>
                  <a:pt x="363260" y="81319"/>
                  <a:pt x="363260" y="181630"/>
                </a:cubicBezTo>
                <a:cubicBezTo>
                  <a:pt x="363260" y="281941"/>
                  <a:pt x="281941" y="363260"/>
                  <a:pt x="181630" y="363260"/>
                </a:cubicBezTo>
                <a:cubicBezTo>
                  <a:pt x="81319" y="363260"/>
                  <a:pt x="0" y="281941"/>
                  <a:pt x="0" y="181630"/>
                </a:cubicBezTo>
                <a:cubicBezTo>
                  <a:pt x="0" y="81319"/>
                  <a:pt x="81319" y="0"/>
                  <a:pt x="1816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7748EC9-9455-4820-B766-56C27EF13D7A}"/>
              </a:ext>
            </a:extLst>
          </p:cNvPr>
          <p:cNvSpPr/>
          <p:nvPr userDrawn="1"/>
        </p:nvSpPr>
        <p:spPr>
          <a:xfrm>
            <a:off x="8794982" y="6304845"/>
            <a:ext cx="3397018" cy="260266"/>
          </a:xfrm>
          <a:custGeom>
            <a:avLst/>
            <a:gdLst>
              <a:gd name="connsiteX0" fmla="*/ 203200 w 3397018"/>
              <a:gd name="connsiteY0" fmla="*/ 0 h 260266"/>
              <a:gd name="connsiteX1" fmla="*/ 3397018 w 3397018"/>
              <a:gd name="connsiteY1" fmla="*/ 5745 h 260266"/>
              <a:gd name="connsiteX2" fmla="*/ 3397018 w 3397018"/>
              <a:gd name="connsiteY2" fmla="*/ 260266 h 260266"/>
              <a:gd name="connsiteX3" fmla="*/ 0 w 3397018"/>
              <a:gd name="connsiteY3" fmla="*/ 260266 h 260266"/>
              <a:gd name="connsiteX4" fmla="*/ 203200 w 3397018"/>
              <a:gd name="connsiteY4" fmla="*/ 0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018" h="260266">
                <a:moveTo>
                  <a:pt x="203200" y="0"/>
                </a:moveTo>
                <a:lnTo>
                  <a:pt x="3397018" y="5745"/>
                </a:lnTo>
                <a:lnTo>
                  <a:pt x="3397018" y="260266"/>
                </a:lnTo>
                <a:lnTo>
                  <a:pt x="0" y="260266"/>
                </a:lnTo>
                <a:lnTo>
                  <a:pt x="2032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139700" dist="254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25A40E3-F0F3-4E3F-BBF6-F424515E5723}"/>
              </a:ext>
            </a:extLst>
          </p:cNvPr>
          <p:cNvGrpSpPr/>
          <p:nvPr userDrawn="1"/>
        </p:nvGrpSpPr>
        <p:grpSpPr>
          <a:xfrm>
            <a:off x="11382986" y="6368578"/>
            <a:ext cx="498149" cy="125003"/>
            <a:chOff x="11013281" y="6450762"/>
            <a:chExt cx="672285" cy="168699"/>
          </a:xfrm>
          <a:solidFill>
            <a:schemeClr val="bg1"/>
          </a:solidFill>
        </p:grpSpPr>
        <p:sp>
          <p:nvSpPr>
            <p:cNvPr id="14" name="Freeform 78">
              <a:extLst>
                <a:ext uri="{FF2B5EF4-FFF2-40B4-BE49-F238E27FC236}">
                  <a16:creationId xmlns:a16="http://schemas.microsoft.com/office/drawing/2014/main" xmlns="" id="{8817B434-C1F6-4404-926F-FDF5AA053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4784" y="6450762"/>
              <a:ext cx="170782" cy="168699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15" name="Freeform 79">
              <a:extLst>
                <a:ext uri="{FF2B5EF4-FFF2-40B4-BE49-F238E27FC236}">
                  <a16:creationId xmlns:a16="http://schemas.microsoft.com/office/drawing/2014/main" xmlns="" id="{DE9BB031-1A46-4CFB-BE97-234E8E856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553" y="6450762"/>
              <a:ext cx="170782" cy="16869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16" name="Freeform 86">
              <a:extLst>
                <a:ext uri="{FF2B5EF4-FFF2-40B4-BE49-F238E27FC236}">
                  <a16:creationId xmlns:a16="http://schemas.microsoft.com/office/drawing/2014/main" xmlns="" id="{7A0ABCAD-D831-435F-8B61-752766A62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281" y="6450762"/>
              <a:ext cx="171823" cy="168699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4D99623-8B17-4002-BF78-0136F01809B5}"/>
              </a:ext>
            </a:extLst>
          </p:cNvPr>
          <p:cNvSpPr txBox="1"/>
          <p:nvPr userDrawn="1"/>
        </p:nvSpPr>
        <p:spPr>
          <a:xfrm>
            <a:off x="9068373" y="6316167"/>
            <a:ext cx="2255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</a:t>
            </a:r>
            <a:r>
              <a:rPr lang="en-US" sz="105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AeroTech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All rights.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0C3597-4000-4E42-A514-E6DC1093D3AC}"/>
              </a:ext>
            </a:extLst>
          </p:cNvPr>
          <p:cNvSpPr txBox="1"/>
          <p:nvPr userDrawn="1"/>
        </p:nvSpPr>
        <p:spPr>
          <a:xfrm>
            <a:off x="593878" y="6311195"/>
            <a:ext cx="23588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www.yourwebsite.com</a:t>
            </a:r>
          </a:p>
        </p:txBody>
      </p:sp>
    </p:spTree>
    <p:extLst>
      <p:ext uri="{BB962C8B-B14F-4D97-AF65-F5344CB8AC3E}">
        <p14:creationId xmlns:p14="http://schemas.microsoft.com/office/powerpoint/2010/main" val="410889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E3E498D-104A-487A-A910-114C46B63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80333"/>
            <a:ext cx="6096000" cy="3062676"/>
          </a:xfrm>
          <a:custGeom>
            <a:avLst/>
            <a:gdLst>
              <a:gd name="connsiteX0" fmla="*/ 0 w 6096000"/>
              <a:gd name="connsiteY0" fmla="*/ 0 h 3062676"/>
              <a:gd name="connsiteX1" fmla="*/ 6096000 w 6096000"/>
              <a:gd name="connsiteY1" fmla="*/ 0 h 3062676"/>
              <a:gd name="connsiteX2" fmla="*/ 6096000 w 6096000"/>
              <a:gd name="connsiteY2" fmla="*/ 3062676 h 3062676"/>
              <a:gd name="connsiteX3" fmla="*/ 0 w 6096000"/>
              <a:gd name="connsiteY3" fmla="*/ 3062676 h 306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062676">
                <a:moveTo>
                  <a:pt x="0" y="0"/>
                </a:moveTo>
                <a:lnTo>
                  <a:pt x="6096000" y="0"/>
                </a:lnTo>
                <a:lnTo>
                  <a:pt x="6096000" y="3062676"/>
                </a:lnTo>
                <a:lnTo>
                  <a:pt x="0" y="3062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52F79EC1-9A61-4C2E-BA2B-669724E59E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58066" y="914400"/>
            <a:ext cx="7275870" cy="2964426"/>
          </a:xfrm>
          <a:custGeom>
            <a:avLst/>
            <a:gdLst>
              <a:gd name="connsiteX0" fmla="*/ 0 w 7275870"/>
              <a:gd name="connsiteY0" fmla="*/ 0 h 2964426"/>
              <a:gd name="connsiteX1" fmla="*/ 7275870 w 7275870"/>
              <a:gd name="connsiteY1" fmla="*/ 0 h 2964426"/>
              <a:gd name="connsiteX2" fmla="*/ 7275870 w 7275870"/>
              <a:gd name="connsiteY2" fmla="*/ 2964426 h 2964426"/>
              <a:gd name="connsiteX3" fmla="*/ 0 w 7275870"/>
              <a:gd name="connsiteY3" fmla="*/ 2964426 h 29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5870" h="2964426">
                <a:moveTo>
                  <a:pt x="0" y="0"/>
                </a:moveTo>
                <a:lnTo>
                  <a:pt x="7275870" y="0"/>
                </a:lnTo>
                <a:lnTo>
                  <a:pt x="7275870" y="2964426"/>
                </a:lnTo>
                <a:lnTo>
                  <a:pt x="0" y="29644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23EAD16-22A9-4A1A-9D16-2630BA3390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3428999"/>
          </a:xfrm>
          <a:custGeom>
            <a:avLst/>
            <a:gdLst>
              <a:gd name="connsiteX0" fmla="*/ 0 w 12192000"/>
              <a:gd name="connsiteY0" fmla="*/ 0 h 3428999"/>
              <a:gd name="connsiteX1" fmla="*/ 12192000 w 12192000"/>
              <a:gd name="connsiteY1" fmla="*/ 0 h 3428999"/>
              <a:gd name="connsiteX2" fmla="*/ 12192000 w 12192000"/>
              <a:gd name="connsiteY2" fmla="*/ 3428999 h 3428999"/>
              <a:gd name="connsiteX3" fmla="*/ 0 w 12192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8999">
                <a:moveTo>
                  <a:pt x="0" y="0"/>
                </a:moveTo>
                <a:lnTo>
                  <a:pt x="12192000" y="0"/>
                </a:lnTo>
                <a:lnTo>
                  <a:pt x="12192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5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35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07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C63472FD-AA95-464A-A7D1-9F9D3C916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1" y="1190626"/>
            <a:ext cx="4064000" cy="4476750"/>
          </a:xfrm>
          <a:custGeom>
            <a:avLst/>
            <a:gdLst>
              <a:gd name="connsiteX0" fmla="*/ 2040465 w 4064000"/>
              <a:gd name="connsiteY0" fmla="*/ 0 h 4476750"/>
              <a:gd name="connsiteX1" fmla="*/ 4064000 w 4064000"/>
              <a:gd name="connsiteY1" fmla="*/ 1179109 h 4476750"/>
              <a:gd name="connsiteX2" fmla="*/ 4064000 w 4064000"/>
              <a:gd name="connsiteY2" fmla="*/ 2196311 h 4476750"/>
              <a:gd name="connsiteX3" fmla="*/ 4064000 w 4064000"/>
              <a:gd name="connsiteY3" fmla="*/ 2280439 h 4476750"/>
              <a:gd name="connsiteX4" fmla="*/ 4064000 w 4064000"/>
              <a:gd name="connsiteY4" fmla="*/ 3297642 h 4476750"/>
              <a:gd name="connsiteX5" fmla="*/ 2040465 w 4064000"/>
              <a:gd name="connsiteY5" fmla="*/ 4476750 h 4476750"/>
              <a:gd name="connsiteX6" fmla="*/ 1931485 w 4064000"/>
              <a:gd name="connsiteY6" fmla="*/ 4416961 h 4476750"/>
              <a:gd name="connsiteX7" fmla="*/ 0 w 4064000"/>
              <a:gd name="connsiteY7" fmla="*/ 3297642 h 4476750"/>
              <a:gd name="connsiteX8" fmla="*/ 0 w 4064000"/>
              <a:gd name="connsiteY8" fmla="*/ 2280439 h 4476750"/>
              <a:gd name="connsiteX9" fmla="*/ 0 w 4064000"/>
              <a:gd name="connsiteY9" fmla="*/ 2196311 h 4476750"/>
              <a:gd name="connsiteX10" fmla="*/ 0 w 4064000"/>
              <a:gd name="connsiteY10" fmla="*/ 1179109 h 4476750"/>
              <a:gd name="connsiteX11" fmla="*/ 1931485 w 4064000"/>
              <a:gd name="connsiteY11" fmla="*/ 59789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4000" h="4476750">
                <a:moveTo>
                  <a:pt x="2040465" y="0"/>
                </a:moveTo>
                <a:lnTo>
                  <a:pt x="4064000" y="1179109"/>
                </a:lnTo>
                <a:lnTo>
                  <a:pt x="4064000" y="2196311"/>
                </a:lnTo>
                <a:lnTo>
                  <a:pt x="4064000" y="2280439"/>
                </a:lnTo>
                <a:lnTo>
                  <a:pt x="4064000" y="3297642"/>
                </a:lnTo>
                <a:lnTo>
                  <a:pt x="2040465" y="4476750"/>
                </a:lnTo>
                <a:lnTo>
                  <a:pt x="1931485" y="4416961"/>
                </a:lnTo>
                <a:lnTo>
                  <a:pt x="0" y="3297642"/>
                </a:lnTo>
                <a:lnTo>
                  <a:pt x="0" y="2280439"/>
                </a:lnTo>
                <a:lnTo>
                  <a:pt x="0" y="2196311"/>
                </a:lnTo>
                <a:lnTo>
                  <a:pt x="0" y="1179109"/>
                </a:lnTo>
                <a:lnTo>
                  <a:pt x="1931485" y="597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04800" algn="ctr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5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673CE4B1-A62D-4E7B-88B0-69E1383C232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723900"/>
            <a:ext cx="6105614" cy="5410199"/>
          </a:xfrm>
          <a:custGeom>
            <a:avLst/>
            <a:gdLst>
              <a:gd name="T0" fmla="*/ 18580 w 19140"/>
              <a:gd name="T1" fmla="*/ 1435 h 16960"/>
              <a:gd name="T2" fmla="*/ 17762 w 19140"/>
              <a:gd name="T3" fmla="*/ 773 h 16960"/>
              <a:gd name="T4" fmla="*/ 16876 w 19140"/>
              <a:gd name="T5" fmla="*/ 316 h 16960"/>
              <a:gd name="T6" fmla="*/ 15936 w 19140"/>
              <a:gd name="T7" fmla="*/ 61 h 16960"/>
              <a:gd name="T8" fmla="*/ 14959 w 19140"/>
              <a:gd name="T9" fmla="*/ 4 h 16960"/>
              <a:gd name="T10" fmla="*/ 13958 w 19140"/>
              <a:gd name="T11" fmla="*/ 148 h 16960"/>
              <a:gd name="T12" fmla="*/ 12951 w 19140"/>
              <a:gd name="T13" fmla="*/ 490 h 16960"/>
              <a:gd name="T14" fmla="*/ 11949 w 19140"/>
              <a:gd name="T15" fmla="*/ 1027 h 16960"/>
              <a:gd name="T16" fmla="*/ 11433 w 19140"/>
              <a:gd name="T17" fmla="*/ 1402 h 16960"/>
              <a:gd name="T18" fmla="*/ 11090 w 19140"/>
              <a:gd name="T19" fmla="*/ 1731 h 16960"/>
              <a:gd name="T20" fmla="*/ 10571 w 19140"/>
              <a:gd name="T21" fmla="*/ 2280 h 16960"/>
              <a:gd name="T22" fmla="*/ 10201 w 19140"/>
              <a:gd name="T23" fmla="*/ 2652 h 16960"/>
              <a:gd name="T24" fmla="*/ 9792 w 19140"/>
              <a:gd name="T25" fmla="*/ 3000 h 16960"/>
              <a:gd name="T26" fmla="*/ 9327 w 19140"/>
              <a:gd name="T27" fmla="*/ 3306 h 16960"/>
              <a:gd name="T28" fmla="*/ 8792 w 19140"/>
              <a:gd name="T29" fmla="*/ 3543 h 16960"/>
              <a:gd name="T30" fmla="*/ 7915 w 19140"/>
              <a:gd name="T31" fmla="*/ 3745 h 16960"/>
              <a:gd name="T32" fmla="*/ 6337 w 19140"/>
              <a:gd name="T33" fmla="*/ 4116 h 16960"/>
              <a:gd name="T34" fmla="*/ 4912 w 19140"/>
              <a:gd name="T35" fmla="*/ 4564 h 16960"/>
              <a:gd name="T36" fmla="*/ 3650 w 19140"/>
              <a:gd name="T37" fmla="*/ 5101 h 16960"/>
              <a:gd name="T38" fmla="*/ 2556 w 19140"/>
              <a:gd name="T39" fmla="*/ 5743 h 16960"/>
              <a:gd name="T40" fmla="*/ 1643 w 19140"/>
              <a:gd name="T41" fmla="*/ 6499 h 16960"/>
              <a:gd name="T42" fmla="*/ 916 w 19140"/>
              <a:gd name="T43" fmla="*/ 7386 h 16960"/>
              <a:gd name="T44" fmla="*/ 384 w 19140"/>
              <a:gd name="T45" fmla="*/ 8414 h 16960"/>
              <a:gd name="T46" fmla="*/ 82 w 19140"/>
              <a:gd name="T47" fmla="*/ 9458 h 16960"/>
              <a:gd name="T48" fmla="*/ 3 w 19140"/>
              <a:gd name="T49" fmla="*/ 10144 h 16960"/>
              <a:gd name="T50" fmla="*/ 32 w 19140"/>
              <a:gd name="T51" fmla="*/ 10816 h 16960"/>
              <a:gd name="T52" fmla="*/ 173 w 19140"/>
              <a:gd name="T53" fmla="*/ 11469 h 16960"/>
              <a:gd name="T54" fmla="*/ 429 w 19140"/>
              <a:gd name="T55" fmla="*/ 12101 h 16960"/>
              <a:gd name="T56" fmla="*/ 807 w 19140"/>
              <a:gd name="T57" fmla="*/ 12707 h 16960"/>
              <a:gd name="T58" fmla="*/ 1310 w 19140"/>
              <a:gd name="T59" fmla="*/ 13285 h 16960"/>
              <a:gd name="T60" fmla="*/ 1941 w 19140"/>
              <a:gd name="T61" fmla="*/ 13833 h 16960"/>
              <a:gd name="T62" fmla="*/ 2611 w 19140"/>
              <a:gd name="T63" fmla="*/ 14289 h 16960"/>
              <a:gd name="T64" fmla="*/ 3082 w 19140"/>
              <a:gd name="T65" fmla="*/ 14525 h 16960"/>
              <a:gd name="T66" fmla="*/ 3587 w 19140"/>
              <a:gd name="T67" fmla="*/ 14707 h 16960"/>
              <a:gd name="T68" fmla="*/ 4125 w 19140"/>
              <a:gd name="T69" fmla="*/ 14839 h 16960"/>
              <a:gd name="T70" fmla="*/ 4693 w 19140"/>
              <a:gd name="T71" fmla="*/ 14926 h 16960"/>
              <a:gd name="T72" fmla="*/ 5287 w 19140"/>
              <a:gd name="T73" fmla="*/ 14973 h 16960"/>
              <a:gd name="T74" fmla="*/ 5904 w 19140"/>
              <a:gd name="T75" fmla="*/ 14983 h 16960"/>
              <a:gd name="T76" fmla="*/ 6545 w 19140"/>
              <a:gd name="T77" fmla="*/ 14961 h 16960"/>
              <a:gd name="T78" fmla="*/ 7228 w 19140"/>
              <a:gd name="T79" fmla="*/ 14904 h 16960"/>
              <a:gd name="T80" fmla="*/ 7990 w 19140"/>
              <a:gd name="T81" fmla="*/ 14831 h 16960"/>
              <a:gd name="T82" fmla="*/ 8746 w 19140"/>
              <a:gd name="T83" fmla="*/ 14802 h 16960"/>
              <a:gd name="T84" fmla="*/ 9493 w 19140"/>
              <a:gd name="T85" fmla="*/ 14822 h 16960"/>
              <a:gd name="T86" fmla="*/ 10229 w 19140"/>
              <a:gd name="T87" fmla="*/ 14900 h 16960"/>
              <a:gd name="T88" fmla="*/ 10950 w 19140"/>
              <a:gd name="T89" fmla="*/ 15043 h 16960"/>
              <a:gd name="T90" fmla="*/ 11655 w 19140"/>
              <a:gd name="T91" fmla="*/ 15257 h 16960"/>
              <a:gd name="T92" fmla="*/ 12342 w 19140"/>
              <a:gd name="T93" fmla="*/ 15553 h 16960"/>
              <a:gd name="T94" fmla="*/ 13019 w 19140"/>
              <a:gd name="T95" fmla="*/ 15935 h 16960"/>
              <a:gd name="T96" fmla="*/ 13737 w 19140"/>
              <a:gd name="T97" fmla="*/ 16298 h 16960"/>
              <a:gd name="T98" fmla="*/ 14479 w 19140"/>
              <a:gd name="T99" fmla="*/ 16575 h 16960"/>
              <a:gd name="T100" fmla="*/ 15243 w 19140"/>
              <a:gd name="T101" fmla="*/ 16774 h 16960"/>
              <a:gd name="T102" fmla="*/ 16027 w 19140"/>
              <a:gd name="T103" fmla="*/ 16898 h 16960"/>
              <a:gd name="T104" fmla="*/ 16833 w 19140"/>
              <a:gd name="T105" fmla="*/ 16954 h 16960"/>
              <a:gd name="T106" fmla="*/ 17656 w 19140"/>
              <a:gd name="T107" fmla="*/ 16951 h 16960"/>
              <a:gd name="T108" fmla="*/ 18497 w 19140"/>
              <a:gd name="T109" fmla="*/ 16890 h 16960"/>
              <a:gd name="T110" fmla="*/ 19140 w 19140"/>
              <a:gd name="T111" fmla="*/ 2066 h 16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140" h="16960">
                <a:moveTo>
                  <a:pt x="19140" y="2066"/>
                </a:moveTo>
                <a:lnTo>
                  <a:pt x="18960" y="1843"/>
                </a:lnTo>
                <a:lnTo>
                  <a:pt x="18773" y="1632"/>
                </a:lnTo>
                <a:lnTo>
                  <a:pt x="18580" y="1435"/>
                </a:lnTo>
                <a:lnTo>
                  <a:pt x="18382" y="1250"/>
                </a:lnTo>
                <a:lnTo>
                  <a:pt x="18180" y="1079"/>
                </a:lnTo>
                <a:lnTo>
                  <a:pt x="17974" y="920"/>
                </a:lnTo>
                <a:lnTo>
                  <a:pt x="17762" y="773"/>
                </a:lnTo>
                <a:lnTo>
                  <a:pt x="17547" y="640"/>
                </a:lnTo>
                <a:lnTo>
                  <a:pt x="17326" y="519"/>
                </a:lnTo>
                <a:lnTo>
                  <a:pt x="17102" y="412"/>
                </a:lnTo>
                <a:lnTo>
                  <a:pt x="16876" y="316"/>
                </a:lnTo>
                <a:lnTo>
                  <a:pt x="16645" y="233"/>
                </a:lnTo>
                <a:lnTo>
                  <a:pt x="16411" y="162"/>
                </a:lnTo>
                <a:lnTo>
                  <a:pt x="16175" y="105"/>
                </a:lnTo>
                <a:lnTo>
                  <a:pt x="15936" y="61"/>
                </a:lnTo>
                <a:lnTo>
                  <a:pt x="15694" y="27"/>
                </a:lnTo>
                <a:lnTo>
                  <a:pt x="15451" y="8"/>
                </a:lnTo>
                <a:lnTo>
                  <a:pt x="15205" y="0"/>
                </a:lnTo>
                <a:lnTo>
                  <a:pt x="14959" y="4"/>
                </a:lnTo>
                <a:lnTo>
                  <a:pt x="14710" y="22"/>
                </a:lnTo>
                <a:lnTo>
                  <a:pt x="14461" y="52"/>
                </a:lnTo>
                <a:lnTo>
                  <a:pt x="14209" y="94"/>
                </a:lnTo>
                <a:lnTo>
                  <a:pt x="13958" y="148"/>
                </a:lnTo>
                <a:lnTo>
                  <a:pt x="13706" y="215"/>
                </a:lnTo>
                <a:lnTo>
                  <a:pt x="13455" y="294"/>
                </a:lnTo>
                <a:lnTo>
                  <a:pt x="13202" y="386"/>
                </a:lnTo>
                <a:lnTo>
                  <a:pt x="12951" y="490"/>
                </a:lnTo>
                <a:lnTo>
                  <a:pt x="12699" y="606"/>
                </a:lnTo>
                <a:lnTo>
                  <a:pt x="12448" y="734"/>
                </a:lnTo>
                <a:lnTo>
                  <a:pt x="12199" y="874"/>
                </a:lnTo>
                <a:lnTo>
                  <a:pt x="11949" y="1027"/>
                </a:lnTo>
                <a:lnTo>
                  <a:pt x="11703" y="1191"/>
                </a:lnTo>
                <a:lnTo>
                  <a:pt x="11611" y="1259"/>
                </a:lnTo>
                <a:lnTo>
                  <a:pt x="11522" y="1328"/>
                </a:lnTo>
                <a:lnTo>
                  <a:pt x="11433" y="1402"/>
                </a:lnTo>
                <a:lnTo>
                  <a:pt x="11347" y="1480"/>
                </a:lnTo>
                <a:lnTo>
                  <a:pt x="11261" y="1560"/>
                </a:lnTo>
                <a:lnTo>
                  <a:pt x="11175" y="1644"/>
                </a:lnTo>
                <a:lnTo>
                  <a:pt x="11090" y="1731"/>
                </a:lnTo>
                <a:lnTo>
                  <a:pt x="11005" y="1819"/>
                </a:lnTo>
                <a:lnTo>
                  <a:pt x="10833" y="2000"/>
                </a:lnTo>
                <a:lnTo>
                  <a:pt x="10660" y="2187"/>
                </a:lnTo>
                <a:lnTo>
                  <a:pt x="10571" y="2280"/>
                </a:lnTo>
                <a:lnTo>
                  <a:pt x="10481" y="2374"/>
                </a:lnTo>
                <a:lnTo>
                  <a:pt x="10390" y="2467"/>
                </a:lnTo>
                <a:lnTo>
                  <a:pt x="10297" y="2559"/>
                </a:lnTo>
                <a:lnTo>
                  <a:pt x="10201" y="2652"/>
                </a:lnTo>
                <a:lnTo>
                  <a:pt x="10103" y="2742"/>
                </a:lnTo>
                <a:lnTo>
                  <a:pt x="10002" y="2830"/>
                </a:lnTo>
                <a:lnTo>
                  <a:pt x="9898" y="2916"/>
                </a:lnTo>
                <a:lnTo>
                  <a:pt x="9792" y="3000"/>
                </a:lnTo>
                <a:lnTo>
                  <a:pt x="9681" y="3082"/>
                </a:lnTo>
                <a:lnTo>
                  <a:pt x="9566" y="3160"/>
                </a:lnTo>
                <a:lnTo>
                  <a:pt x="9449" y="3235"/>
                </a:lnTo>
                <a:lnTo>
                  <a:pt x="9327" y="3306"/>
                </a:lnTo>
                <a:lnTo>
                  <a:pt x="9200" y="3372"/>
                </a:lnTo>
                <a:lnTo>
                  <a:pt x="9069" y="3434"/>
                </a:lnTo>
                <a:lnTo>
                  <a:pt x="8933" y="3491"/>
                </a:lnTo>
                <a:lnTo>
                  <a:pt x="8792" y="3543"/>
                </a:lnTo>
                <a:lnTo>
                  <a:pt x="8644" y="3588"/>
                </a:lnTo>
                <a:lnTo>
                  <a:pt x="8492" y="3629"/>
                </a:lnTo>
                <a:lnTo>
                  <a:pt x="8333" y="3663"/>
                </a:lnTo>
                <a:lnTo>
                  <a:pt x="7915" y="3745"/>
                </a:lnTo>
                <a:lnTo>
                  <a:pt x="7507" y="3832"/>
                </a:lnTo>
                <a:lnTo>
                  <a:pt x="7108" y="3921"/>
                </a:lnTo>
                <a:lnTo>
                  <a:pt x="6718" y="4016"/>
                </a:lnTo>
                <a:lnTo>
                  <a:pt x="6337" y="4116"/>
                </a:lnTo>
                <a:lnTo>
                  <a:pt x="5966" y="4220"/>
                </a:lnTo>
                <a:lnTo>
                  <a:pt x="5604" y="4330"/>
                </a:lnTo>
                <a:lnTo>
                  <a:pt x="5253" y="4444"/>
                </a:lnTo>
                <a:lnTo>
                  <a:pt x="4912" y="4564"/>
                </a:lnTo>
                <a:lnTo>
                  <a:pt x="4580" y="4689"/>
                </a:lnTo>
                <a:lnTo>
                  <a:pt x="4259" y="4821"/>
                </a:lnTo>
                <a:lnTo>
                  <a:pt x="3949" y="4959"/>
                </a:lnTo>
                <a:lnTo>
                  <a:pt x="3650" y="5101"/>
                </a:lnTo>
                <a:lnTo>
                  <a:pt x="3360" y="5252"/>
                </a:lnTo>
                <a:lnTo>
                  <a:pt x="3081" y="5409"/>
                </a:lnTo>
                <a:lnTo>
                  <a:pt x="2814" y="5572"/>
                </a:lnTo>
                <a:lnTo>
                  <a:pt x="2556" y="5743"/>
                </a:lnTo>
                <a:lnTo>
                  <a:pt x="2311" y="5921"/>
                </a:lnTo>
                <a:lnTo>
                  <a:pt x="2077" y="6106"/>
                </a:lnTo>
                <a:lnTo>
                  <a:pt x="1855" y="6299"/>
                </a:lnTo>
                <a:lnTo>
                  <a:pt x="1643" y="6499"/>
                </a:lnTo>
                <a:lnTo>
                  <a:pt x="1444" y="6709"/>
                </a:lnTo>
                <a:lnTo>
                  <a:pt x="1256" y="6926"/>
                </a:lnTo>
                <a:lnTo>
                  <a:pt x="1080" y="7151"/>
                </a:lnTo>
                <a:lnTo>
                  <a:pt x="916" y="7386"/>
                </a:lnTo>
                <a:lnTo>
                  <a:pt x="765" y="7629"/>
                </a:lnTo>
                <a:lnTo>
                  <a:pt x="626" y="7880"/>
                </a:lnTo>
                <a:lnTo>
                  <a:pt x="499" y="8143"/>
                </a:lnTo>
                <a:lnTo>
                  <a:pt x="384" y="8414"/>
                </a:lnTo>
                <a:lnTo>
                  <a:pt x="283" y="8694"/>
                </a:lnTo>
                <a:lnTo>
                  <a:pt x="194" y="8984"/>
                </a:lnTo>
                <a:lnTo>
                  <a:pt x="118" y="9284"/>
                </a:lnTo>
                <a:lnTo>
                  <a:pt x="82" y="9458"/>
                </a:lnTo>
                <a:lnTo>
                  <a:pt x="52" y="9632"/>
                </a:lnTo>
                <a:lnTo>
                  <a:pt x="30" y="9803"/>
                </a:lnTo>
                <a:lnTo>
                  <a:pt x="13" y="9974"/>
                </a:lnTo>
                <a:lnTo>
                  <a:pt x="3" y="10144"/>
                </a:lnTo>
                <a:lnTo>
                  <a:pt x="0" y="10315"/>
                </a:lnTo>
                <a:lnTo>
                  <a:pt x="3" y="10482"/>
                </a:lnTo>
                <a:lnTo>
                  <a:pt x="14" y="10650"/>
                </a:lnTo>
                <a:lnTo>
                  <a:pt x="32" y="10816"/>
                </a:lnTo>
                <a:lnTo>
                  <a:pt x="56" y="10981"/>
                </a:lnTo>
                <a:lnTo>
                  <a:pt x="88" y="11145"/>
                </a:lnTo>
                <a:lnTo>
                  <a:pt x="127" y="11308"/>
                </a:lnTo>
                <a:lnTo>
                  <a:pt x="173" y="11469"/>
                </a:lnTo>
                <a:lnTo>
                  <a:pt x="226" y="11629"/>
                </a:lnTo>
                <a:lnTo>
                  <a:pt x="287" y="11788"/>
                </a:lnTo>
                <a:lnTo>
                  <a:pt x="354" y="11945"/>
                </a:lnTo>
                <a:lnTo>
                  <a:pt x="429" y="12101"/>
                </a:lnTo>
                <a:lnTo>
                  <a:pt x="512" y="12254"/>
                </a:lnTo>
                <a:lnTo>
                  <a:pt x="603" y="12406"/>
                </a:lnTo>
                <a:lnTo>
                  <a:pt x="701" y="12557"/>
                </a:lnTo>
                <a:lnTo>
                  <a:pt x="807" y="12707"/>
                </a:lnTo>
                <a:lnTo>
                  <a:pt x="920" y="12854"/>
                </a:lnTo>
                <a:lnTo>
                  <a:pt x="1043" y="12999"/>
                </a:lnTo>
                <a:lnTo>
                  <a:pt x="1172" y="13143"/>
                </a:lnTo>
                <a:lnTo>
                  <a:pt x="1310" y="13285"/>
                </a:lnTo>
                <a:lnTo>
                  <a:pt x="1455" y="13425"/>
                </a:lnTo>
                <a:lnTo>
                  <a:pt x="1608" y="13563"/>
                </a:lnTo>
                <a:lnTo>
                  <a:pt x="1771" y="13699"/>
                </a:lnTo>
                <a:lnTo>
                  <a:pt x="1941" y="13833"/>
                </a:lnTo>
                <a:lnTo>
                  <a:pt x="2118" y="13965"/>
                </a:lnTo>
                <a:lnTo>
                  <a:pt x="2305" y="14094"/>
                </a:lnTo>
                <a:lnTo>
                  <a:pt x="2500" y="14221"/>
                </a:lnTo>
                <a:lnTo>
                  <a:pt x="2611" y="14289"/>
                </a:lnTo>
                <a:lnTo>
                  <a:pt x="2726" y="14353"/>
                </a:lnTo>
                <a:lnTo>
                  <a:pt x="2842" y="14414"/>
                </a:lnTo>
                <a:lnTo>
                  <a:pt x="2961" y="14471"/>
                </a:lnTo>
                <a:lnTo>
                  <a:pt x="3082" y="14525"/>
                </a:lnTo>
                <a:lnTo>
                  <a:pt x="3204" y="14575"/>
                </a:lnTo>
                <a:lnTo>
                  <a:pt x="3330" y="14622"/>
                </a:lnTo>
                <a:lnTo>
                  <a:pt x="3457" y="14666"/>
                </a:lnTo>
                <a:lnTo>
                  <a:pt x="3587" y="14707"/>
                </a:lnTo>
                <a:lnTo>
                  <a:pt x="3718" y="14744"/>
                </a:lnTo>
                <a:lnTo>
                  <a:pt x="3852" y="14779"/>
                </a:lnTo>
                <a:lnTo>
                  <a:pt x="3987" y="14810"/>
                </a:lnTo>
                <a:lnTo>
                  <a:pt x="4125" y="14839"/>
                </a:lnTo>
                <a:lnTo>
                  <a:pt x="4264" y="14865"/>
                </a:lnTo>
                <a:lnTo>
                  <a:pt x="4405" y="14888"/>
                </a:lnTo>
                <a:lnTo>
                  <a:pt x="4548" y="14908"/>
                </a:lnTo>
                <a:lnTo>
                  <a:pt x="4693" y="14926"/>
                </a:lnTo>
                <a:lnTo>
                  <a:pt x="4839" y="14942"/>
                </a:lnTo>
                <a:lnTo>
                  <a:pt x="4986" y="14954"/>
                </a:lnTo>
                <a:lnTo>
                  <a:pt x="5136" y="14965"/>
                </a:lnTo>
                <a:lnTo>
                  <a:pt x="5287" y="14973"/>
                </a:lnTo>
                <a:lnTo>
                  <a:pt x="5439" y="14979"/>
                </a:lnTo>
                <a:lnTo>
                  <a:pt x="5593" y="14983"/>
                </a:lnTo>
                <a:lnTo>
                  <a:pt x="5749" y="14984"/>
                </a:lnTo>
                <a:lnTo>
                  <a:pt x="5904" y="14983"/>
                </a:lnTo>
                <a:lnTo>
                  <a:pt x="6063" y="14980"/>
                </a:lnTo>
                <a:lnTo>
                  <a:pt x="6222" y="14977"/>
                </a:lnTo>
                <a:lnTo>
                  <a:pt x="6383" y="14970"/>
                </a:lnTo>
                <a:lnTo>
                  <a:pt x="6545" y="14961"/>
                </a:lnTo>
                <a:lnTo>
                  <a:pt x="6708" y="14952"/>
                </a:lnTo>
                <a:lnTo>
                  <a:pt x="6872" y="14940"/>
                </a:lnTo>
                <a:lnTo>
                  <a:pt x="7036" y="14926"/>
                </a:lnTo>
                <a:lnTo>
                  <a:pt x="7228" y="14904"/>
                </a:lnTo>
                <a:lnTo>
                  <a:pt x="7419" y="14882"/>
                </a:lnTo>
                <a:lnTo>
                  <a:pt x="7610" y="14862"/>
                </a:lnTo>
                <a:lnTo>
                  <a:pt x="7800" y="14845"/>
                </a:lnTo>
                <a:lnTo>
                  <a:pt x="7990" y="14831"/>
                </a:lnTo>
                <a:lnTo>
                  <a:pt x="8180" y="14820"/>
                </a:lnTo>
                <a:lnTo>
                  <a:pt x="8369" y="14810"/>
                </a:lnTo>
                <a:lnTo>
                  <a:pt x="8558" y="14804"/>
                </a:lnTo>
                <a:lnTo>
                  <a:pt x="8746" y="14802"/>
                </a:lnTo>
                <a:lnTo>
                  <a:pt x="8934" y="14802"/>
                </a:lnTo>
                <a:lnTo>
                  <a:pt x="9121" y="14805"/>
                </a:lnTo>
                <a:lnTo>
                  <a:pt x="9308" y="14811"/>
                </a:lnTo>
                <a:lnTo>
                  <a:pt x="9493" y="14822"/>
                </a:lnTo>
                <a:lnTo>
                  <a:pt x="9678" y="14835"/>
                </a:lnTo>
                <a:lnTo>
                  <a:pt x="9862" y="14853"/>
                </a:lnTo>
                <a:lnTo>
                  <a:pt x="10045" y="14875"/>
                </a:lnTo>
                <a:lnTo>
                  <a:pt x="10229" y="14900"/>
                </a:lnTo>
                <a:lnTo>
                  <a:pt x="10409" y="14929"/>
                </a:lnTo>
                <a:lnTo>
                  <a:pt x="10590" y="14962"/>
                </a:lnTo>
                <a:lnTo>
                  <a:pt x="10771" y="15001"/>
                </a:lnTo>
                <a:lnTo>
                  <a:pt x="10950" y="15043"/>
                </a:lnTo>
                <a:lnTo>
                  <a:pt x="11128" y="15089"/>
                </a:lnTo>
                <a:lnTo>
                  <a:pt x="11304" y="15141"/>
                </a:lnTo>
                <a:lnTo>
                  <a:pt x="11480" y="15196"/>
                </a:lnTo>
                <a:lnTo>
                  <a:pt x="11655" y="15257"/>
                </a:lnTo>
                <a:lnTo>
                  <a:pt x="11828" y="15323"/>
                </a:lnTo>
                <a:lnTo>
                  <a:pt x="12001" y="15395"/>
                </a:lnTo>
                <a:lnTo>
                  <a:pt x="12172" y="15471"/>
                </a:lnTo>
                <a:lnTo>
                  <a:pt x="12342" y="15553"/>
                </a:lnTo>
                <a:lnTo>
                  <a:pt x="12510" y="15639"/>
                </a:lnTo>
                <a:lnTo>
                  <a:pt x="12678" y="15733"/>
                </a:lnTo>
                <a:lnTo>
                  <a:pt x="12843" y="15831"/>
                </a:lnTo>
                <a:lnTo>
                  <a:pt x="13019" y="15935"/>
                </a:lnTo>
                <a:lnTo>
                  <a:pt x="13196" y="16034"/>
                </a:lnTo>
                <a:lnTo>
                  <a:pt x="13376" y="16128"/>
                </a:lnTo>
                <a:lnTo>
                  <a:pt x="13555" y="16215"/>
                </a:lnTo>
                <a:lnTo>
                  <a:pt x="13737" y="16298"/>
                </a:lnTo>
                <a:lnTo>
                  <a:pt x="13921" y="16375"/>
                </a:lnTo>
                <a:lnTo>
                  <a:pt x="14105" y="16447"/>
                </a:lnTo>
                <a:lnTo>
                  <a:pt x="14292" y="16514"/>
                </a:lnTo>
                <a:lnTo>
                  <a:pt x="14479" y="16575"/>
                </a:lnTo>
                <a:lnTo>
                  <a:pt x="14668" y="16632"/>
                </a:lnTo>
                <a:lnTo>
                  <a:pt x="14858" y="16684"/>
                </a:lnTo>
                <a:lnTo>
                  <a:pt x="15050" y="16730"/>
                </a:lnTo>
                <a:lnTo>
                  <a:pt x="15243" y="16774"/>
                </a:lnTo>
                <a:lnTo>
                  <a:pt x="15437" y="16811"/>
                </a:lnTo>
                <a:lnTo>
                  <a:pt x="15633" y="16844"/>
                </a:lnTo>
                <a:lnTo>
                  <a:pt x="15829" y="16873"/>
                </a:lnTo>
                <a:lnTo>
                  <a:pt x="16027" y="16898"/>
                </a:lnTo>
                <a:lnTo>
                  <a:pt x="16227" y="16918"/>
                </a:lnTo>
                <a:lnTo>
                  <a:pt x="16427" y="16934"/>
                </a:lnTo>
                <a:lnTo>
                  <a:pt x="16629" y="16947"/>
                </a:lnTo>
                <a:lnTo>
                  <a:pt x="16833" y="16954"/>
                </a:lnTo>
                <a:lnTo>
                  <a:pt x="17036" y="16959"/>
                </a:lnTo>
                <a:lnTo>
                  <a:pt x="17242" y="16960"/>
                </a:lnTo>
                <a:lnTo>
                  <a:pt x="17448" y="16957"/>
                </a:lnTo>
                <a:lnTo>
                  <a:pt x="17656" y="16951"/>
                </a:lnTo>
                <a:lnTo>
                  <a:pt x="17865" y="16940"/>
                </a:lnTo>
                <a:lnTo>
                  <a:pt x="18075" y="16927"/>
                </a:lnTo>
                <a:lnTo>
                  <a:pt x="18285" y="16910"/>
                </a:lnTo>
                <a:lnTo>
                  <a:pt x="18497" y="16890"/>
                </a:lnTo>
                <a:lnTo>
                  <a:pt x="18711" y="16867"/>
                </a:lnTo>
                <a:lnTo>
                  <a:pt x="18925" y="16841"/>
                </a:lnTo>
                <a:lnTo>
                  <a:pt x="19140" y="16811"/>
                </a:lnTo>
                <a:lnTo>
                  <a:pt x="19140" y="2066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2BB5EBE-C032-4937-96CB-E0588F40F8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76300"/>
            <a:ext cx="6105614" cy="5410199"/>
          </a:xfrm>
          <a:custGeom>
            <a:avLst/>
            <a:gdLst>
              <a:gd name="connsiteX0" fmla="*/ 1255256 w 6105614"/>
              <a:gd name="connsiteY0" fmla="*/ 0 h 5410199"/>
              <a:gd name="connsiteX1" fmla="*/ 1333729 w 6105614"/>
              <a:gd name="connsiteY1" fmla="*/ 1276 h 5410199"/>
              <a:gd name="connsiteX2" fmla="*/ 1413160 w 6105614"/>
              <a:gd name="connsiteY2" fmla="*/ 7018 h 5410199"/>
              <a:gd name="connsiteX3" fmla="*/ 1492590 w 6105614"/>
              <a:gd name="connsiteY3" fmla="*/ 16588 h 5410199"/>
              <a:gd name="connsiteX4" fmla="*/ 1572977 w 6105614"/>
              <a:gd name="connsiteY4" fmla="*/ 29986 h 5410199"/>
              <a:gd name="connsiteX5" fmla="*/ 1653046 w 6105614"/>
              <a:gd name="connsiteY5" fmla="*/ 47212 h 5410199"/>
              <a:gd name="connsiteX6" fmla="*/ 1733433 w 6105614"/>
              <a:gd name="connsiteY6" fmla="*/ 68585 h 5410199"/>
              <a:gd name="connsiteX7" fmla="*/ 1813502 w 6105614"/>
              <a:gd name="connsiteY7" fmla="*/ 93785 h 5410199"/>
              <a:gd name="connsiteX8" fmla="*/ 1894208 w 6105614"/>
              <a:gd name="connsiteY8" fmla="*/ 123133 h 5410199"/>
              <a:gd name="connsiteX9" fmla="*/ 1974276 w 6105614"/>
              <a:gd name="connsiteY9" fmla="*/ 156309 h 5410199"/>
              <a:gd name="connsiteX10" fmla="*/ 2054664 w 6105614"/>
              <a:gd name="connsiteY10" fmla="*/ 193313 h 5410199"/>
              <a:gd name="connsiteX11" fmla="*/ 2134732 w 6105614"/>
              <a:gd name="connsiteY11" fmla="*/ 234144 h 5410199"/>
              <a:gd name="connsiteX12" fmla="*/ 2214163 w 6105614"/>
              <a:gd name="connsiteY12" fmla="*/ 278804 h 5410199"/>
              <a:gd name="connsiteX13" fmla="*/ 2293912 w 6105614"/>
              <a:gd name="connsiteY13" fmla="*/ 327611 h 5410199"/>
              <a:gd name="connsiteX14" fmla="*/ 2372386 w 6105614"/>
              <a:gd name="connsiteY14" fmla="*/ 379926 h 5410199"/>
              <a:gd name="connsiteX15" fmla="*/ 2401733 w 6105614"/>
              <a:gd name="connsiteY15" fmla="*/ 401618 h 5410199"/>
              <a:gd name="connsiteX16" fmla="*/ 2430124 w 6105614"/>
              <a:gd name="connsiteY16" fmla="*/ 423629 h 5410199"/>
              <a:gd name="connsiteX17" fmla="*/ 2458515 w 6105614"/>
              <a:gd name="connsiteY17" fmla="*/ 447235 h 5410199"/>
              <a:gd name="connsiteX18" fmla="*/ 2485949 w 6105614"/>
              <a:gd name="connsiteY18" fmla="*/ 472117 h 5410199"/>
              <a:gd name="connsiteX19" fmla="*/ 2513382 w 6105614"/>
              <a:gd name="connsiteY19" fmla="*/ 497636 h 5410199"/>
              <a:gd name="connsiteX20" fmla="*/ 2540816 w 6105614"/>
              <a:gd name="connsiteY20" fmla="*/ 524432 h 5410199"/>
              <a:gd name="connsiteX21" fmla="*/ 2567931 w 6105614"/>
              <a:gd name="connsiteY21" fmla="*/ 552185 h 5410199"/>
              <a:gd name="connsiteX22" fmla="*/ 2595046 w 6105614"/>
              <a:gd name="connsiteY22" fmla="*/ 580257 h 5410199"/>
              <a:gd name="connsiteX23" fmla="*/ 2649913 w 6105614"/>
              <a:gd name="connsiteY23" fmla="*/ 637995 h 5410199"/>
              <a:gd name="connsiteX24" fmla="*/ 2705100 w 6105614"/>
              <a:gd name="connsiteY24" fmla="*/ 697648 h 5410199"/>
              <a:gd name="connsiteX25" fmla="*/ 2733491 w 6105614"/>
              <a:gd name="connsiteY25" fmla="*/ 727315 h 5410199"/>
              <a:gd name="connsiteX26" fmla="*/ 2762201 w 6105614"/>
              <a:gd name="connsiteY26" fmla="*/ 757300 h 5410199"/>
              <a:gd name="connsiteX27" fmla="*/ 2791229 w 6105614"/>
              <a:gd name="connsiteY27" fmla="*/ 786967 h 5410199"/>
              <a:gd name="connsiteX28" fmla="*/ 2820896 w 6105614"/>
              <a:gd name="connsiteY28" fmla="*/ 816315 h 5410199"/>
              <a:gd name="connsiteX29" fmla="*/ 2851520 w 6105614"/>
              <a:gd name="connsiteY29" fmla="*/ 845982 h 5410199"/>
              <a:gd name="connsiteX30" fmla="*/ 2882782 w 6105614"/>
              <a:gd name="connsiteY30" fmla="*/ 874692 h 5410199"/>
              <a:gd name="connsiteX31" fmla="*/ 2915000 w 6105614"/>
              <a:gd name="connsiteY31" fmla="*/ 902763 h 5410199"/>
              <a:gd name="connsiteX32" fmla="*/ 2948176 w 6105614"/>
              <a:gd name="connsiteY32" fmla="*/ 930197 h 5410199"/>
              <a:gd name="connsiteX33" fmla="*/ 2981990 w 6105614"/>
              <a:gd name="connsiteY33" fmla="*/ 956993 h 5410199"/>
              <a:gd name="connsiteX34" fmla="*/ 3017399 w 6105614"/>
              <a:gd name="connsiteY34" fmla="*/ 983151 h 5410199"/>
              <a:gd name="connsiteX35" fmla="*/ 3054083 w 6105614"/>
              <a:gd name="connsiteY35" fmla="*/ 1008032 h 5410199"/>
              <a:gd name="connsiteX36" fmla="*/ 3091406 w 6105614"/>
              <a:gd name="connsiteY36" fmla="*/ 1031957 h 5410199"/>
              <a:gd name="connsiteX37" fmla="*/ 3130324 w 6105614"/>
              <a:gd name="connsiteY37" fmla="*/ 1054606 h 5410199"/>
              <a:gd name="connsiteX38" fmla="*/ 3170836 w 6105614"/>
              <a:gd name="connsiteY38" fmla="*/ 1075660 h 5410199"/>
              <a:gd name="connsiteX39" fmla="*/ 3212625 w 6105614"/>
              <a:gd name="connsiteY39" fmla="*/ 1095438 h 5410199"/>
              <a:gd name="connsiteX40" fmla="*/ 3256009 w 6105614"/>
              <a:gd name="connsiteY40" fmla="*/ 1113621 h 5410199"/>
              <a:gd name="connsiteX41" fmla="*/ 3300987 w 6105614"/>
              <a:gd name="connsiteY41" fmla="*/ 1130209 h 5410199"/>
              <a:gd name="connsiteX42" fmla="*/ 3348199 w 6105614"/>
              <a:gd name="connsiteY42" fmla="*/ 1144564 h 5410199"/>
              <a:gd name="connsiteX43" fmla="*/ 3396687 w 6105614"/>
              <a:gd name="connsiteY43" fmla="*/ 1157642 h 5410199"/>
              <a:gd name="connsiteX44" fmla="*/ 3447407 w 6105614"/>
              <a:gd name="connsiteY44" fmla="*/ 1168488 h 5410199"/>
              <a:gd name="connsiteX45" fmla="*/ 3580748 w 6105614"/>
              <a:gd name="connsiteY45" fmla="*/ 1194646 h 5410199"/>
              <a:gd name="connsiteX46" fmla="*/ 3710899 w 6105614"/>
              <a:gd name="connsiteY46" fmla="*/ 1222399 h 5410199"/>
              <a:gd name="connsiteX47" fmla="*/ 3838179 w 6105614"/>
              <a:gd name="connsiteY47" fmla="*/ 1250790 h 5410199"/>
              <a:gd name="connsiteX48" fmla="*/ 3962588 w 6105614"/>
              <a:gd name="connsiteY48" fmla="*/ 1281094 h 5410199"/>
              <a:gd name="connsiteX49" fmla="*/ 4084126 w 6105614"/>
              <a:gd name="connsiteY49" fmla="*/ 1312994 h 5410199"/>
              <a:gd name="connsiteX50" fmla="*/ 4202475 w 6105614"/>
              <a:gd name="connsiteY50" fmla="*/ 1346170 h 5410199"/>
              <a:gd name="connsiteX51" fmla="*/ 4317952 w 6105614"/>
              <a:gd name="connsiteY51" fmla="*/ 1381260 h 5410199"/>
              <a:gd name="connsiteX52" fmla="*/ 4429920 w 6105614"/>
              <a:gd name="connsiteY52" fmla="*/ 1417626 h 5410199"/>
              <a:gd name="connsiteX53" fmla="*/ 4538698 w 6105614"/>
              <a:gd name="connsiteY53" fmla="*/ 1455905 h 5410199"/>
              <a:gd name="connsiteX54" fmla="*/ 4644605 w 6105614"/>
              <a:gd name="connsiteY54" fmla="*/ 1495780 h 5410199"/>
              <a:gd name="connsiteX55" fmla="*/ 4747003 w 6105614"/>
              <a:gd name="connsiteY55" fmla="*/ 1537888 h 5410199"/>
              <a:gd name="connsiteX56" fmla="*/ 4845893 w 6105614"/>
              <a:gd name="connsiteY56" fmla="*/ 1581909 h 5410199"/>
              <a:gd name="connsiteX57" fmla="*/ 4941273 w 6105614"/>
              <a:gd name="connsiteY57" fmla="*/ 1627207 h 5410199"/>
              <a:gd name="connsiteX58" fmla="*/ 5033782 w 6105614"/>
              <a:gd name="connsiteY58" fmla="*/ 1675375 h 5410199"/>
              <a:gd name="connsiteX59" fmla="*/ 5122783 w 6105614"/>
              <a:gd name="connsiteY59" fmla="*/ 1725458 h 5410199"/>
              <a:gd name="connsiteX60" fmla="*/ 5207955 w 6105614"/>
              <a:gd name="connsiteY60" fmla="*/ 1777455 h 5410199"/>
              <a:gd name="connsiteX61" fmla="*/ 5290256 w 6105614"/>
              <a:gd name="connsiteY61" fmla="*/ 1832003 h 5410199"/>
              <a:gd name="connsiteX62" fmla="*/ 5368411 w 6105614"/>
              <a:gd name="connsiteY62" fmla="*/ 1888785 h 5410199"/>
              <a:gd name="connsiteX63" fmla="*/ 5443056 w 6105614"/>
              <a:gd name="connsiteY63" fmla="*/ 1947800 h 5410199"/>
              <a:gd name="connsiteX64" fmla="*/ 5513874 w 6105614"/>
              <a:gd name="connsiteY64" fmla="*/ 2009366 h 5410199"/>
              <a:gd name="connsiteX65" fmla="*/ 5581501 w 6105614"/>
              <a:gd name="connsiteY65" fmla="*/ 2073165 h 5410199"/>
              <a:gd name="connsiteX66" fmla="*/ 5644982 w 6105614"/>
              <a:gd name="connsiteY66" fmla="*/ 2140155 h 5410199"/>
              <a:gd name="connsiteX67" fmla="*/ 5704953 w 6105614"/>
              <a:gd name="connsiteY67" fmla="*/ 2209377 h 5410199"/>
              <a:gd name="connsiteX68" fmla="*/ 5761097 w 6105614"/>
              <a:gd name="connsiteY68" fmla="*/ 2281152 h 5410199"/>
              <a:gd name="connsiteX69" fmla="*/ 5813412 w 6105614"/>
              <a:gd name="connsiteY69" fmla="*/ 2356116 h 5410199"/>
              <a:gd name="connsiteX70" fmla="*/ 5861581 w 6105614"/>
              <a:gd name="connsiteY70" fmla="*/ 2433633 h 5410199"/>
              <a:gd name="connsiteX71" fmla="*/ 5905922 w 6105614"/>
              <a:gd name="connsiteY71" fmla="*/ 2513701 h 5410199"/>
              <a:gd name="connsiteX72" fmla="*/ 5946434 w 6105614"/>
              <a:gd name="connsiteY72" fmla="*/ 2597597 h 5410199"/>
              <a:gd name="connsiteX73" fmla="*/ 5983119 w 6105614"/>
              <a:gd name="connsiteY73" fmla="*/ 2684046 h 5410199"/>
              <a:gd name="connsiteX74" fmla="*/ 6015338 w 6105614"/>
              <a:gd name="connsiteY74" fmla="*/ 2773365 h 5410199"/>
              <a:gd name="connsiteX75" fmla="*/ 6043729 w 6105614"/>
              <a:gd name="connsiteY75" fmla="*/ 2865874 h 5410199"/>
              <a:gd name="connsiteX76" fmla="*/ 6067973 w 6105614"/>
              <a:gd name="connsiteY76" fmla="*/ 2961574 h 5410199"/>
              <a:gd name="connsiteX77" fmla="*/ 6079456 w 6105614"/>
              <a:gd name="connsiteY77" fmla="*/ 3017079 h 5410199"/>
              <a:gd name="connsiteX78" fmla="*/ 6089026 w 6105614"/>
              <a:gd name="connsiteY78" fmla="*/ 3072585 h 5410199"/>
              <a:gd name="connsiteX79" fmla="*/ 6096044 w 6105614"/>
              <a:gd name="connsiteY79" fmla="*/ 3127133 h 5410199"/>
              <a:gd name="connsiteX80" fmla="*/ 6101467 w 6105614"/>
              <a:gd name="connsiteY80" fmla="*/ 3181682 h 5410199"/>
              <a:gd name="connsiteX81" fmla="*/ 6104657 w 6105614"/>
              <a:gd name="connsiteY81" fmla="*/ 3235912 h 5410199"/>
              <a:gd name="connsiteX82" fmla="*/ 6105614 w 6105614"/>
              <a:gd name="connsiteY82" fmla="*/ 3290460 h 5410199"/>
              <a:gd name="connsiteX83" fmla="*/ 6104657 w 6105614"/>
              <a:gd name="connsiteY83" fmla="*/ 3343733 h 5410199"/>
              <a:gd name="connsiteX84" fmla="*/ 6101148 w 6105614"/>
              <a:gd name="connsiteY84" fmla="*/ 3397324 h 5410199"/>
              <a:gd name="connsiteX85" fmla="*/ 6095406 w 6105614"/>
              <a:gd name="connsiteY85" fmla="*/ 3450278 h 5410199"/>
              <a:gd name="connsiteX86" fmla="*/ 6087750 w 6105614"/>
              <a:gd name="connsiteY86" fmla="*/ 3502913 h 5410199"/>
              <a:gd name="connsiteX87" fmla="*/ 6077542 w 6105614"/>
              <a:gd name="connsiteY87" fmla="*/ 3555228 h 5410199"/>
              <a:gd name="connsiteX88" fmla="*/ 6065102 w 6105614"/>
              <a:gd name="connsiteY88" fmla="*/ 3607225 h 5410199"/>
              <a:gd name="connsiteX89" fmla="*/ 6050428 w 6105614"/>
              <a:gd name="connsiteY89" fmla="*/ 3658583 h 5410199"/>
              <a:gd name="connsiteX90" fmla="*/ 6033521 w 6105614"/>
              <a:gd name="connsiteY90" fmla="*/ 3709623 h 5410199"/>
              <a:gd name="connsiteX91" fmla="*/ 6014062 w 6105614"/>
              <a:gd name="connsiteY91" fmla="*/ 3760344 h 5410199"/>
              <a:gd name="connsiteX92" fmla="*/ 5992689 w 6105614"/>
              <a:gd name="connsiteY92" fmla="*/ 3810426 h 5410199"/>
              <a:gd name="connsiteX93" fmla="*/ 5968764 w 6105614"/>
              <a:gd name="connsiteY93" fmla="*/ 3860190 h 5410199"/>
              <a:gd name="connsiteX94" fmla="*/ 5942287 w 6105614"/>
              <a:gd name="connsiteY94" fmla="*/ 3908997 h 5410199"/>
              <a:gd name="connsiteX95" fmla="*/ 5913259 w 6105614"/>
              <a:gd name="connsiteY95" fmla="*/ 3957484 h 5410199"/>
              <a:gd name="connsiteX96" fmla="*/ 5881997 w 6105614"/>
              <a:gd name="connsiteY96" fmla="*/ 4005653 h 5410199"/>
              <a:gd name="connsiteX97" fmla="*/ 5848183 w 6105614"/>
              <a:gd name="connsiteY97" fmla="*/ 4053502 h 5410199"/>
              <a:gd name="connsiteX98" fmla="*/ 5812136 w 6105614"/>
              <a:gd name="connsiteY98" fmla="*/ 4100395 h 5410199"/>
              <a:gd name="connsiteX99" fmla="*/ 5772900 w 6105614"/>
              <a:gd name="connsiteY99" fmla="*/ 4146650 h 5410199"/>
              <a:gd name="connsiteX100" fmla="*/ 5731749 w 6105614"/>
              <a:gd name="connsiteY100" fmla="*/ 4192585 h 5410199"/>
              <a:gd name="connsiteX101" fmla="*/ 5687727 w 6105614"/>
              <a:gd name="connsiteY101" fmla="*/ 4237883 h 5410199"/>
              <a:gd name="connsiteX102" fmla="*/ 5641473 w 6105614"/>
              <a:gd name="connsiteY102" fmla="*/ 4282543 h 5410199"/>
              <a:gd name="connsiteX103" fmla="*/ 5592666 w 6105614"/>
              <a:gd name="connsiteY103" fmla="*/ 4326564 h 5410199"/>
              <a:gd name="connsiteX104" fmla="*/ 5540669 w 6105614"/>
              <a:gd name="connsiteY104" fmla="*/ 4369948 h 5410199"/>
              <a:gd name="connsiteX105" fmla="*/ 5486440 w 6105614"/>
              <a:gd name="connsiteY105" fmla="*/ 4412694 h 5410199"/>
              <a:gd name="connsiteX106" fmla="*/ 5429977 w 6105614"/>
              <a:gd name="connsiteY106" fmla="*/ 4454801 h 5410199"/>
              <a:gd name="connsiteX107" fmla="*/ 5370325 w 6105614"/>
              <a:gd name="connsiteY107" fmla="*/ 4495952 h 5410199"/>
              <a:gd name="connsiteX108" fmla="*/ 5308120 w 6105614"/>
              <a:gd name="connsiteY108" fmla="*/ 4536465 h 5410199"/>
              <a:gd name="connsiteX109" fmla="*/ 5272711 w 6105614"/>
              <a:gd name="connsiteY109" fmla="*/ 4558157 h 5410199"/>
              <a:gd name="connsiteX110" fmla="*/ 5236027 w 6105614"/>
              <a:gd name="connsiteY110" fmla="*/ 4578573 h 5410199"/>
              <a:gd name="connsiteX111" fmla="*/ 5199023 w 6105614"/>
              <a:gd name="connsiteY111" fmla="*/ 4598031 h 5410199"/>
              <a:gd name="connsiteX112" fmla="*/ 5161062 w 6105614"/>
              <a:gd name="connsiteY112" fmla="*/ 4616214 h 5410199"/>
              <a:gd name="connsiteX113" fmla="*/ 5122464 w 6105614"/>
              <a:gd name="connsiteY113" fmla="*/ 4633440 h 5410199"/>
              <a:gd name="connsiteX114" fmla="*/ 5083546 w 6105614"/>
              <a:gd name="connsiteY114" fmla="*/ 4649390 h 5410199"/>
              <a:gd name="connsiteX115" fmla="*/ 5043352 w 6105614"/>
              <a:gd name="connsiteY115" fmla="*/ 4664383 h 5410199"/>
              <a:gd name="connsiteX116" fmla="*/ 5002839 w 6105614"/>
              <a:gd name="connsiteY116" fmla="*/ 4678419 h 5410199"/>
              <a:gd name="connsiteX117" fmla="*/ 4961370 w 6105614"/>
              <a:gd name="connsiteY117" fmla="*/ 4691498 h 5410199"/>
              <a:gd name="connsiteX118" fmla="*/ 4919581 w 6105614"/>
              <a:gd name="connsiteY118" fmla="*/ 4703301 h 5410199"/>
              <a:gd name="connsiteX119" fmla="*/ 4876835 w 6105614"/>
              <a:gd name="connsiteY119" fmla="*/ 4714466 h 5410199"/>
              <a:gd name="connsiteX120" fmla="*/ 4833771 w 6105614"/>
              <a:gd name="connsiteY120" fmla="*/ 4724354 h 5410199"/>
              <a:gd name="connsiteX121" fmla="*/ 4789749 w 6105614"/>
              <a:gd name="connsiteY121" fmla="*/ 4733605 h 5410199"/>
              <a:gd name="connsiteX122" fmla="*/ 4745408 w 6105614"/>
              <a:gd name="connsiteY122" fmla="*/ 4741899 h 5410199"/>
              <a:gd name="connsiteX123" fmla="*/ 4700430 w 6105614"/>
              <a:gd name="connsiteY123" fmla="*/ 4749236 h 5410199"/>
              <a:gd name="connsiteX124" fmla="*/ 4654813 w 6105614"/>
              <a:gd name="connsiteY124" fmla="*/ 4755616 h 5410199"/>
              <a:gd name="connsiteX125" fmla="*/ 4608558 w 6105614"/>
              <a:gd name="connsiteY125" fmla="*/ 4761358 h 5410199"/>
              <a:gd name="connsiteX126" fmla="*/ 4561985 w 6105614"/>
              <a:gd name="connsiteY126" fmla="*/ 4766462 h 5410199"/>
              <a:gd name="connsiteX127" fmla="*/ 4515092 w 6105614"/>
              <a:gd name="connsiteY127" fmla="*/ 4770290 h 5410199"/>
              <a:gd name="connsiteX128" fmla="*/ 4467243 w 6105614"/>
              <a:gd name="connsiteY128" fmla="*/ 4773799 h 5410199"/>
              <a:gd name="connsiteX129" fmla="*/ 4419074 w 6105614"/>
              <a:gd name="connsiteY129" fmla="*/ 4776351 h 5410199"/>
              <a:gd name="connsiteX130" fmla="*/ 4370586 w 6105614"/>
              <a:gd name="connsiteY130" fmla="*/ 4778265 h 5410199"/>
              <a:gd name="connsiteX131" fmla="*/ 4321461 w 6105614"/>
              <a:gd name="connsiteY131" fmla="*/ 4779541 h 5410199"/>
              <a:gd name="connsiteX132" fmla="*/ 4271697 w 6105614"/>
              <a:gd name="connsiteY132" fmla="*/ 4779860 h 5410199"/>
              <a:gd name="connsiteX133" fmla="*/ 4222252 w 6105614"/>
              <a:gd name="connsiteY133" fmla="*/ 4779541 h 5410199"/>
              <a:gd name="connsiteX134" fmla="*/ 4171532 w 6105614"/>
              <a:gd name="connsiteY134" fmla="*/ 4778584 h 5410199"/>
              <a:gd name="connsiteX135" fmla="*/ 4120811 w 6105614"/>
              <a:gd name="connsiteY135" fmla="*/ 4777627 h 5410199"/>
              <a:gd name="connsiteX136" fmla="*/ 4069453 w 6105614"/>
              <a:gd name="connsiteY136" fmla="*/ 4775394 h 5410199"/>
              <a:gd name="connsiteX137" fmla="*/ 4017775 w 6105614"/>
              <a:gd name="connsiteY137" fmla="*/ 4772523 h 5410199"/>
              <a:gd name="connsiteX138" fmla="*/ 3965778 w 6105614"/>
              <a:gd name="connsiteY138" fmla="*/ 4769652 h 5410199"/>
              <a:gd name="connsiteX139" fmla="*/ 3913463 w 6105614"/>
              <a:gd name="connsiteY139" fmla="*/ 4765824 h 5410199"/>
              <a:gd name="connsiteX140" fmla="*/ 3861147 w 6105614"/>
              <a:gd name="connsiteY140" fmla="*/ 4761358 h 5410199"/>
              <a:gd name="connsiteX141" fmla="*/ 3799899 w 6105614"/>
              <a:gd name="connsiteY141" fmla="*/ 4754340 h 5410199"/>
              <a:gd name="connsiteX142" fmla="*/ 3738971 w 6105614"/>
              <a:gd name="connsiteY142" fmla="*/ 4747322 h 5410199"/>
              <a:gd name="connsiteX143" fmla="*/ 3678042 w 6105614"/>
              <a:gd name="connsiteY143" fmla="*/ 4740942 h 5410199"/>
              <a:gd name="connsiteX144" fmla="*/ 3617433 w 6105614"/>
              <a:gd name="connsiteY144" fmla="*/ 4735519 h 5410199"/>
              <a:gd name="connsiteX145" fmla="*/ 3556823 w 6105614"/>
              <a:gd name="connsiteY145" fmla="*/ 4731053 h 5410199"/>
              <a:gd name="connsiteX146" fmla="*/ 3496214 w 6105614"/>
              <a:gd name="connsiteY146" fmla="*/ 4727544 h 5410199"/>
              <a:gd name="connsiteX147" fmla="*/ 3435923 w 6105614"/>
              <a:gd name="connsiteY147" fmla="*/ 4724354 h 5410199"/>
              <a:gd name="connsiteX148" fmla="*/ 3375633 w 6105614"/>
              <a:gd name="connsiteY148" fmla="*/ 4722440 h 5410199"/>
              <a:gd name="connsiteX149" fmla="*/ 3315661 w 6105614"/>
              <a:gd name="connsiteY149" fmla="*/ 4721802 h 5410199"/>
              <a:gd name="connsiteX150" fmla="*/ 3255690 w 6105614"/>
              <a:gd name="connsiteY150" fmla="*/ 4721802 h 5410199"/>
              <a:gd name="connsiteX151" fmla="*/ 3196037 w 6105614"/>
              <a:gd name="connsiteY151" fmla="*/ 4722759 h 5410199"/>
              <a:gd name="connsiteX152" fmla="*/ 3136385 w 6105614"/>
              <a:gd name="connsiteY152" fmla="*/ 4724673 h 5410199"/>
              <a:gd name="connsiteX153" fmla="*/ 3077370 w 6105614"/>
              <a:gd name="connsiteY153" fmla="*/ 4728182 h 5410199"/>
              <a:gd name="connsiteX154" fmla="*/ 3018355 w 6105614"/>
              <a:gd name="connsiteY154" fmla="*/ 4732329 h 5410199"/>
              <a:gd name="connsiteX155" fmla="*/ 2959660 w 6105614"/>
              <a:gd name="connsiteY155" fmla="*/ 4738071 h 5410199"/>
              <a:gd name="connsiteX156" fmla="*/ 2901284 w 6105614"/>
              <a:gd name="connsiteY156" fmla="*/ 4745089 h 5410199"/>
              <a:gd name="connsiteX157" fmla="*/ 2842588 w 6105614"/>
              <a:gd name="connsiteY157" fmla="*/ 4753064 h 5410199"/>
              <a:gd name="connsiteX158" fmla="*/ 2785168 w 6105614"/>
              <a:gd name="connsiteY158" fmla="*/ 4762315 h 5410199"/>
              <a:gd name="connsiteX159" fmla="*/ 2727430 w 6105614"/>
              <a:gd name="connsiteY159" fmla="*/ 4772842 h 5410199"/>
              <a:gd name="connsiteX160" fmla="*/ 2669691 w 6105614"/>
              <a:gd name="connsiteY160" fmla="*/ 4785283 h 5410199"/>
              <a:gd name="connsiteX161" fmla="*/ 2612590 w 6105614"/>
              <a:gd name="connsiteY161" fmla="*/ 4798681 h 5410199"/>
              <a:gd name="connsiteX162" fmla="*/ 2555809 w 6105614"/>
              <a:gd name="connsiteY162" fmla="*/ 4813355 h 5410199"/>
              <a:gd name="connsiteX163" fmla="*/ 2499666 w 6105614"/>
              <a:gd name="connsiteY163" fmla="*/ 4829943 h 5410199"/>
              <a:gd name="connsiteX164" fmla="*/ 2443522 w 6105614"/>
              <a:gd name="connsiteY164" fmla="*/ 4847488 h 5410199"/>
              <a:gd name="connsiteX165" fmla="*/ 2387697 w 6105614"/>
              <a:gd name="connsiteY165" fmla="*/ 4866946 h 5410199"/>
              <a:gd name="connsiteX166" fmla="*/ 2332511 w 6105614"/>
              <a:gd name="connsiteY166" fmla="*/ 4888000 h 5410199"/>
              <a:gd name="connsiteX167" fmla="*/ 2277324 w 6105614"/>
              <a:gd name="connsiteY167" fmla="*/ 4910968 h 5410199"/>
              <a:gd name="connsiteX168" fmla="*/ 2222775 w 6105614"/>
              <a:gd name="connsiteY168" fmla="*/ 4935212 h 5410199"/>
              <a:gd name="connsiteX169" fmla="*/ 2168546 w 6105614"/>
              <a:gd name="connsiteY169" fmla="*/ 4961370 h 5410199"/>
              <a:gd name="connsiteX170" fmla="*/ 2114954 w 6105614"/>
              <a:gd name="connsiteY170" fmla="*/ 4988803 h 5410199"/>
              <a:gd name="connsiteX171" fmla="*/ 2061363 w 6105614"/>
              <a:gd name="connsiteY171" fmla="*/ 5018789 h 5410199"/>
              <a:gd name="connsiteX172" fmla="*/ 2008728 w 6105614"/>
              <a:gd name="connsiteY172" fmla="*/ 5050051 h 5410199"/>
              <a:gd name="connsiteX173" fmla="*/ 1952584 w 6105614"/>
              <a:gd name="connsiteY173" fmla="*/ 5083227 h 5410199"/>
              <a:gd name="connsiteX174" fmla="*/ 1896122 w 6105614"/>
              <a:gd name="connsiteY174" fmla="*/ 5114807 h 5410199"/>
              <a:gd name="connsiteX175" fmla="*/ 1838702 w 6105614"/>
              <a:gd name="connsiteY175" fmla="*/ 5144793 h 5410199"/>
              <a:gd name="connsiteX176" fmla="*/ 1781602 w 6105614"/>
              <a:gd name="connsiteY176" fmla="*/ 5172546 h 5410199"/>
              <a:gd name="connsiteX177" fmla="*/ 1723544 w 6105614"/>
              <a:gd name="connsiteY177" fmla="*/ 5199023 h 5410199"/>
              <a:gd name="connsiteX178" fmla="*/ 1664849 w 6105614"/>
              <a:gd name="connsiteY178" fmla="*/ 5223586 h 5410199"/>
              <a:gd name="connsiteX179" fmla="*/ 1606153 w 6105614"/>
              <a:gd name="connsiteY179" fmla="*/ 5246553 h 5410199"/>
              <a:gd name="connsiteX180" fmla="*/ 1546501 w 6105614"/>
              <a:gd name="connsiteY180" fmla="*/ 5267926 h 5410199"/>
              <a:gd name="connsiteX181" fmla="*/ 1486848 w 6105614"/>
              <a:gd name="connsiteY181" fmla="*/ 5287385 h 5410199"/>
              <a:gd name="connsiteX182" fmla="*/ 1426558 w 6105614"/>
              <a:gd name="connsiteY182" fmla="*/ 5305568 h 5410199"/>
              <a:gd name="connsiteX183" fmla="*/ 1365948 w 6105614"/>
              <a:gd name="connsiteY183" fmla="*/ 5322156 h 5410199"/>
              <a:gd name="connsiteX184" fmla="*/ 1304700 w 6105614"/>
              <a:gd name="connsiteY184" fmla="*/ 5336830 h 5410199"/>
              <a:gd name="connsiteX185" fmla="*/ 1243134 w 6105614"/>
              <a:gd name="connsiteY185" fmla="*/ 5350866 h 5410199"/>
              <a:gd name="connsiteX186" fmla="*/ 1181248 w 6105614"/>
              <a:gd name="connsiteY186" fmla="*/ 5362669 h 5410199"/>
              <a:gd name="connsiteX187" fmla="*/ 1118725 w 6105614"/>
              <a:gd name="connsiteY187" fmla="*/ 5373196 h 5410199"/>
              <a:gd name="connsiteX188" fmla="*/ 1056201 w 6105614"/>
              <a:gd name="connsiteY188" fmla="*/ 5382446 h 5410199"/>
              <a:gd name="connsiteX189" fmla="*/ 993040 w 6105614"/>
              <a:gd name="connsiteY189" fmla="*/ 5390421 h 5410199"/>
              <a:gd name="connsiteX190" fmla="*/ 929240 w 6105614"/>
              <a:gd name="connsiteY190" fmla="*/ 5396801 h 5410199"/>
              <a:gd name="connsiteX191" fmla="*/ 865441 w 6105614"/>
              <a:gd name="connsiteY191" fmla="*/ 5401905 h 5410199"/>
              <a:gd name="connsiteX192" fmla="*/ 801003 w 6105614"/>
              <a:gd name="connsiteY192" fmla="*/ 5406052 h 5410199"/>
              <a:gd name="connsiteX193" fmla="*/ 735928 w 6105614"/>
              <a:gd name="connsiteY193" fmla="*/ 5408285 h 5410199"/>
              <a:gd name="connsiteX194" fmla="*/ 671171 w 6105614"/>
              <a:gd name="connsiteY194" fmla="*/ 5409880 h 5410199"/>
              <a:gd name="connsiteX195" fmla="*/ 605458 w 6105614"/>
              <a:gd name="connsiteY195" fmla="*/ 5410199 h 5410199"/>
              <a:gd name="connsiteX196" fmla="*/ 539744 w 6105614"/>
              <a:gd name="connsiteY196" fmla="*/ 5409242 h 5410199"/>
              <a:gd name="connsiteX197" fmla="*/ 473393 w 6105614"/>
              <a:gd name="connsiteY197" fmla="*/ 5407328 h 5410199"/>
              <a:gd name="connsiteX198" fmla="*/ 406722 w 6105614"/>
              <a:gd name="connsiteY198" fmla="*/ 5403819 h 5410199"/>
              <a:gd name="connsiteX199" fmla="*/ 339733 w 6105614"/>
              <a:gd name="connsiteY199" fmla="*/ 5399672 h 5410199"/>
              <a:gd name="connsiteX200" fmla="*/ 272743 w 6105614"/>
              <a:gd name="connsiteY200" fmla="*/ 5394249 h 5410199"/>
              <a:gd name="connsiteX201" fmla="*/ 205116 w 6105614"/>
              <a:gd name="connsiteY201" fmla="*/ 5387869 h 5410199"/>
              <a:gd name="connsiteX202" fmla="*/ 136850 w 6105614"/>
              <a:gd name="connsiteY202" fmla="*/ 5380532 h 5410199"/>
              <a:gd name="connsiteX203" fmla="*/ 68585 w 6105614"/>
              <a:gd name="connsiteY203" fmla="*/ 5372239 h 5410199"/>
              <a:gd name="connsiteX204" fmla="*/ 0 w 6105614"/>
              <a:gd name="connsiteY204" fmla="*/ 5362669 h 5410199"/>
              <a:gd name="connsiteX205" fmla="*/ 0 w 6105614"/>
              <a:gd name="connsiteY205" fmla="*/ 659049 h 5410199"/>
              <a:gd name="connsiteX206" fmla="*/ 57420 w 6105614"/>
              <a:gd name="connsiteY206" fmla="*/ 587913 h 5410199"/>
              <a:gd name="connsiteX207" fmla="*/ 117072 w 6105614"/>
              <a:gd name="connsiteY207" fmla="*/ 520604 h 5410199"/>
              <a:gd name="connsiteX208" fmla="*/ 178639 w 6105614"/>
              <a:gd name="connsiteY208" fmla="*/ 457762 h 5410199"/>
              <a:gd name="connsiteX209" fmla="*/ 241800 w 6105614"/>
              <a:gd name="connsiteY209" fmla="*/ 398747 h 5410199"/>
              <a:gd name="connsiteX210" fmla="*/ 306238 w 6105614"/>
              <a:gd name="connsiteY210" fmla="*/ 344199 h 5410199"/>
              <a:gd name="connsiteX211" fmla="*/ 371951 w 6105614"/>
              <a:gd name="connsiteY211" fmla="*/ 293478 h 5410199"/>
              <a:gd name="connsiteX212" fmla="*/ 439579 w 6105614"/>
              <a:gd name="connsiteY212" fmla="*/ 246585 h 5410199"/>
              <a:gd name="connsiteX213" fmla="*/ 508163 w 6105614"/>
              <a:gd name="connsiteY213" fmla="*/ 204159 h 5410199"/>
              <a:gd name="connsiteX214" fmla="*/ 578662 w 6105614"/>
              <a:gd name="connsiteY214" fmla="*/ 165560 h 5410199"/>
              <a:gd name="connsiteX215" fmla="*/ 650117 w 6105614"/>
              <a:gd name="connsiteY215" fmla="*/ 131427 h 5410199"/>
              <a:gd name="connsiteX216" fmla="*/ 722211 w 6105614"/>
              <a:gd name="connsiteY216" fmla="*/ 100803 h 5410199"/>
              <a:gd name="connsiteX217" fmla="*/ 795899 w 6105614"/>
              <a:gd name="connsiteY217" fmla="*/ 74327 h 5410199"/>
              <a:gd name="connsiteX218" fmla="*/ 870545 w 6105614"/>
              <a:gd name="connsiteY218" fmla="*/ 51678 h 5410199"/>
              <a:gd name="connsiteX219" fmla="*/ 945828 w 6105614"/>
              <a:gd name="connsiteY219" fmla="*/ 33495 h 5410199"/>
              <a:gd name="connsiteX220" fmla="*/ 1022069 w 6105614"/>
              <a:gd name="connsiteY220" fmla="*/ 19459 h 5410199"/>
              <a:gd name="connsiteX221" fmla="*/ 1099266 w 6105614"/>
              <a:gd name="connsiteY221" fmla="*/ 8613 h 5410199"/>
              <a:gd name="connsiteX222" fmla="*/ 1176782 w 6105614"/>
              <a:gd name="connsiteY222" fmla="*/ 2552 h 54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105614" h="5410199">
                <a:moveTo>
                  <a:pt x="1255256" y="0"/>
                </a:moveTo>
                <a:lnTo>
                  <a:pt x="1333729" y="1276"/>
                </a:lnTo>
                <a:lnTo>
                  <a:pt x="1413160" y="7018"/>
                </a:lnTo>
                <a:lnTo>
                  <a:pt x="1492590" y="16588"/>
                </a:lnTo>
                <a:lnTo>
                  <a:pt x="1572977" y="29986"/>
                </a:lnTo>
                <a:lnTo>
                  <a:pt x="1653046" y="47212"/>
                </a:lnTo>
                <a:lnTo>
                  <a:pt x="1733433" y="68585"/>
                </a:lnTo>
                <a:lnTo>
                  <a:pt x="1813502" y="93785"/>
                </a:lnTo>
                <a:lnTo>
                  <a:pt x="1894208" y="123133"/>
                </a:lnTo>
                <a:lnTo>
                  <a:pt x="1974276" y="156309"/>
                </a:lnTo>
                <a:lnTo>
                  <a:pt x="2054664" y="193313"/>
                </a:lnTo>
                <a:lnTo>
                  <a:pt x="2134732" y="234144"/>
                </a:lnTo>
                <a:lnTo>
                  <a:pt x="2214163" y="278804"/>
                </a:lnTo>
                <a:lnTo>
                  <a:pt x="2293912" y="327611"/>
                </a:lnTo>
                <a:lnTo>
                  <a:pt x="2372386" y="379926"/>
                </a:lnTo>
                <a:lnTo>
                  <a:pt x="2401733" y="401618"/>
                </a:lnTo>
                <a:lnTo>
                  <a:pt x="2430124" y="423629"/>
                </a:lnTo>
                <a:lnTo>
                  <a:pt x="2458515" y="447235"/>
                </a:lnTo>
                <a:lnTo>
                  <a:pt x="2485949" y="472117"/>
                </a:lnTo>
                <a:lnTo>
                  <a:pt x="2513382" y="497636"/>
                </a:lnTo>
                <a:lnTo>
                  <a:pt x="2540816" y="524432"/>
                </a:lnTo>
                <a:lnTo>
                  <a:pt x="2567931" y="552185"/>
                </a:lnTo>
                <a:lnTo>
                  <a:pt x="2595046" y="580257"/>
                </a:lnTo>
                <a:lnTo>
                  <a:pt x="2649913" y="637995"/>
                </a:lnTo>
                <a:lnTo>
                  <a:pt x="2705100" y="697648"/>
                </a:lnTo>
                <a:lnTo>
                  <a:pt x="2733491" y="727315"/>
                </a:lnTo>
                <a:lnTo>
                  <a:pt x="2762201" y="757300"/>
                </a:lnTo>
                <a:lnTo>
                  <a:pt x="2791229" y="786967"/>
                </a:lnTo>
                <a:lnTo>
                  <a:pt x="2820896" y="816315"/>
                </a:lnTo>
                <a:lnTo>
                  <a:pt x="2851520" y="845982"/>
                </a:lnTo>
                <a:lnTo>
                  <a:pt x="2882782" y="874692"/>
                </a:lnTo>
                <a:lnTo>
                  <a:pt x="2915000" y="902763"/>
                </a:lnTo>
                <a:lnTo>
                  <a:pt x="2948176" y="930197"/>
                </a:lnTo>
                <a:lnTo>
                  <a:pt x="2981990" y="956993"/>
                </a:lnTo>
                <a:lnTo>
                  <a:pt x="3017399" y="983151"/>
                </a:lnTo>
                <a:lnTo>
                  <a:pt x="3054083" y="1008032"/>
                </a:lnTo>
                <a:lnTo>
                  <a:pt x="3091406" y="1031957"/>
                </a:lnTo>
                <a:lnTo>
                  <a:pt x="3130324" y="1054606"/>
                </a:lnTo>
                <a:lnTo>
                  <a:pt x="3170836" y="1075660"/>
                </a:lnTo>
                <a:lnTo>
                  <a:pt x="3212625" y="1095438"/>
                </a:lnTo>
                <a:lnTo>
                  <a:pt x="3256009" y="1113621"/>
                </a:lnTo>
                <a:lnTo>
                  <a:pt x="3300987" y="1130209"/>
                </a:lnTo>
                <a:lnTo>
                  <a:pt x="3348199" y="1144564"/>
                </a:lnTo>
                <a:lnTo>
                  <a:pt x="3396687" y="1157642"/>
                </a:lnTo>
                <a:lnTo>
                  <a:pt x="3447407" y="1168488"/>
                </a:lnTo>
                <a:lnTo>
                  <a:pt x="3580748" y="1194646"/>
                </a:lnTo>
                <a:lnTo>
                  <a:pt x="3710899" y="1222399"/>
                </a:lnTo>
                <a:lnTo>
                  <a:pt x="3838179" y="1250790"/>
                </a:lnTo>
                <a:lnTo>
                  <a:pt x="3962588" y="1281094"/>
                </a:lnTo>
                <a:lnTo>
                  <a:pt x="4084126" y="1312994"/>
                </a:lnTo>
                <a:lnTo>
                  <a:pt x="4202475" y="1346170"/>
                </a:lnTo>
                <a:lnTo>
                  <a:pt x="4317952" y="1381260"/>
                </a:lnTo>
                <a:lnTo>
                  <a:pt x="4429920" y="1417626"/>
                </a:lnTo>
                <a:lnTo>
                  <a:pt x="4538698" y="1455905"/>
                </a:lnTo>
                <a:lnTo>
                  <a:pt x="4644605" y="1495780"/>
                </a:lnTo>
                <a:lnTo>
                  <a:pt x="4747003" y="1537888"/>
                </a:lnTo>
                <a:lnTo>
                  <a:pt x="4845893" y="1581909"/>
                </a:lnTo>
                <a:lnTo>
                  <a:pt x="4941273" y="1627207"/>
                </a:lnTo>
                <a:lnTo>
                  <a:pt x="5033782" y="1675375"/>
                </a:lnTo>
                <a:lnTo>
                  <a:pt x="5122783" y="1725458"/>
                </a:lnTo>
                <a:lnTo>
                  <a:pt x="5207955" y="1777455"/>
                </a:lnTo>
                <a:lnTo>
                  <a:pt x="5290256" y="1832003"/>
                </a:lnTo>
                <a:lnTo>
                  <a:pt x="5368411" y="1888785"/>
                </a:lnTo>
                <a:lnTo>
                  <a:pt x="5443056" y="1947800"/>
                </a:lnTo>
                <a:lnTo>
                  <a:pt x="5513874" y="2009366"/>
                </a:lnTo>
                <a:lnTo>
                  <a:pt x="5581501" y="2073165"/>
                </a:lnTo>
                <a:lnTo>
                  <a:pt x="5644982" y="2140155"/>
                </a:lnTo>
                <a:lnTo>
                  <a:pt x="5704953" y="2209377"/>
                </a:lnTo>
                <a:lnTo>
                  <a:pt x="5761097" y="2281152"/>
                </a:lnTo>
                <a:lnTo>
                  <a:pt x="5813412" y="2356116"/>
                </a:lnTo>
                <a:lnTo>
                  <a:pt x="5861581" y="2433633"/>
                </a:lnTo>
                <a:lnTo>
                  <a:pt x="5905922" y="2513701"/>
                </a:lnTo>
                <a:lnTo>
                  <a:pt x="5946434" y="2597597"/>
                </a:lnTo>
                <a:lnTo>
                  <a:pt x="5983119" y="2684046"/>
                </a:lnTo>
                <a:lnTo>
                  <a:pt x="6015338" y="2773365"/>
                </a:lnTo>
                <a:lnTo>
                  <a:pt x="6043729" y="2865874"/>
                </a:lnTo>
                <a:lnTo>
                  <a:pt x="6067973" y="2961574"/>
                </a:lnTo>
                <a:lnTo>
                  <a:pt x="6079456" y="3017079"/>
                </a:lnTo>
                <a:lnTo>
                  <a:pt x="6089026" y="3072585"/>
                </a:lnTo>
                <a:lnTo>
                  <a:pt x="6096044" y="3127133"/>
                </a:lnTo>
                <a:lnTo>
                  <a:pt x="6101467" y="3181682"/>
                </a:lnTo>
                <a:lnTo>
                  <a:pt x="6104657" y="3235912"/>
                </a:lnTo>
                <a:lnTo>
                  <a:pt x="6105614" y="3290460"/>
                </a:lnTo>
                <a:lnTo>
                  <a:pt x="6104657" y="3343733"/>
                </a:lnTo>
                <a:lnTo>
                  <a:pt x="6101148" y="3397324"/>
                </a:lnTo>
                <a:lnTo>
                  <a:pt x="6095406" y="3450278"/>
                </a:lnTo>
                <a:lnTo>
                  <a:pt x="6087750" y="3502913"/>
                </a:lnTo>
                <a:lnTo>
                  <a:pt x="6077542" y="3555228"/>
                </a:lnTo>
                <a:lnTo>
                  <a:pt x="6065102" y="3607225"/>
                </a:lnTo>
                <a:lnTo>
                  <a:pt x="6050428" y="3658583"/>
                </a:lnTo>
                <a:lnTo>
                  <a:pt x="6033521" y="3709623"/>
                </a:lnTo>
                <a:lnTo>
                  <a:pt x="6014062" y="3760344"/>
                </a:lnTo>
                <a:lnTo>
                  <a:pt x="5992689" y="3810426"/>
                </a:lnTo>
                <a:lnTo>
                  <a:pt x="5968764" y="3860190"/>
                </a:lnTo>
                <a:lnTo>
                  <a:pt x="5942287" y="3908997"/>
                </a:lnTo>
                <a:lnTo>
                  <a:pt x="5913259" y="3957484"/>
                </a:lnTo>
                <a:lnTo>
                  <a:pt x="5881997" y="4005653"/>
                </a:lnTo>
                <a:lnTo>
                  <a:pt x="5848183" y="4053502"/>
                </a:lnTo>
                <a:lnTo>
                  <a:pt x="5812136" y="4100395"/>
                </a:lnTo>
                <a:lnTo>
                  <a:pt x="5772900" y="4146650"/>
                </a:lnTo>
                <a:lnTo>
                  <a:pt x="5731749" y="4192585"/>
                </a:lnTo>
                <a:lnTo>
                  <a:pt x="5687727" y="4237883"/>
                </a:lnTo>
                <a:lnTo>
                  <a:pt x="5641473" y="4282543"/>
                </a:lnTo>
                <a:lnTo>
                  <a:pt x="5592666" y="4326564"/>
                </a:lnTo>
                <a:lnTo>
                  <a:pt x="5540669" y="4369948"/>
                </a:lnTo>
                <a:lnTo>
                  <a:pt x="5486440" y="4412694"/>
                </a:lnTo>
                <a:lnTo>
                  <a:pt x="5429977" y="4454801"/>
                </a:lnTo>
                <a:lnTo>
                  <a:pt x="5370325" y="4495952"/>
                </a:lnTo>
                <a:lnTo>
                  <a:pt x="5308120" y="4536465"/>
                </a:lnTo>
                <a:lnTo>
                  <a:pt x="5272711" y="4558157"/>
                </a:lnTo>
                <a:lnTo>
                  <a:pt x="5236027" y="4578573"/>
                </a:lnTo>
                <a:lnTo>
                  <a:pt x="5199023" y="4598031"/>
                </a:lnTo>
                <a:lnTo>
                  <a:pt x="5161062" y="4616214"/>
                </a:lnTo>
                <a:lnTo>
                  <a:pt x="5122464" y="4633440"/>
                </a:lnTo>
                <a:lnTo>
                  <a:pt x="5083546" y="4649390"/>
                </a:lnTo>
                <a:lnTo>
                  <a:pt x="5043352" y="4664383"/>
                </a:lnTo>
                <a:lnTo>
                  <a:pt x="5002839" y="4678419"/>
                </a:lnTo>
                <a:lnTo>
                  <a:pt x="4961370" y="4691498"/>
                </a:lnTo>
                <a:lnTo>
                  <a:pt x="4919581" y="4703301"/>
                </a:lnTo>
                <a:lnTo>
                  <a:pt x="4876835" y="4714466"/>
                </a:lnTo>
                <a:lnTo>
                  <a:pt x="4833771" y="4724354"/>
                </a:lnTo>
                <a:lnTo>
                  <a:pt x="4789749" y="4733605"/>
                </a:lnTo>
                <a:lnTo>
                  <a:pt x="4745408" y="4741899"/>
                </a:lnTo>
                <a:lnTo>
                  <a:pt x="4700430" y="4749236"/>
                </a:lnTo>
                <a:lnTo>
                  <a:pt x="4654813" y="4755616"/>
                </a:lnTo>
                <a:lnTo>
                  <a:pt x="4608558" y="4761358"/>
                </a:lnTo>
                <a:lnTo>
                  <a:pt x="4561985" y="4766462"/>
                </a:lnTo>
                <a:lnTo>
                  <a:pt x="4515092" y="4770290"/>
                </a:lnTo>
                <a:lnTo>
                  <a:pt x="4467243" y="4773799"/>
                </a:lnTo>
                <a:lnTo>
                  <a:pt x="4419074" y="4776351"/>
                </a:lnTo>
                <a:lnTo>
                  <a:pt x="4370586" y="4778265"/>
                </a:lnTo>
                <a:lnTo>
                  <a:pt x="4321461" y="4779541"/>
                </a:lnTo>
                <a:lnTo>
                  <a:pt x="4271697" y="4779860"/>
                </a:lnTo>
                <a:lnTo>
                  <a:pt x="4222252" y="4779541"/>
                </a:lnTo>
                <a:lnTo>
                  <a:pt x="4171532" y="4778584"/>
                </a:lnTo>
                <a:lnTo>
                  <a:pt x="4120811" y="4777627"/>
                </a:lnTo>
                <a:lnTo>
                  <a:pt x="4069453" y="4775394"/>
                </a:lnTo>
                <a:lnTo>
                  <a:pt x="4017775" y="4772523"/>
                </a:lnTo>
                <a:lnTo>
                  <a:pt x="3965778" y="4769652"/>
                </a:lnTo>
                <a:lnTo>
                  <a:pt x="3913463" y="4765824"/>
                </a:lnTo>
                <a:lnTo>
                  <a:pt x="3861147" y="4761358"/>
                </a:lnTo>
                <a:lnTo>
                  <a:pt x="3799899" y="4754340"/>
                </a:lnTo>
                <a:lnTo>
                  <a:pt x="3738971" y="4747322"/>
                </a:lnTo>
                <a:lnTo>
                  <a:pt x="3678042" y="4740942"/>
                </a:lnTo>
                <a:lnTo>
                  <a:pt x="3617433" y="4735519"/>
                </a:lnTo>
                <a:lnTo>
                  <a:pt x="3556823" y="4731053"/>
                </a:lnTo>
                <a:lnTo>
                  <a:pt x="3496214" y="4727544"/>
                </a:lnTo>
                <a:lnTo>
                  <a:pt x="3435923" y="4724354"/>
                </a:lnTo>
                <a:lnTo>
                  <a:pt x="3375633" y="4722440"/>
                </a:lnTo>
                <a:lnTo>
                  <a:pt x="3315661" y="4721802"/>
                </a:lnTo>
                <a:lnTo>
                  <a:pt x="3255690" y="4721802"/>
                </a:lnTo>
                <a:lnTo>
                  <a:pt x="3196037" y="4722759"/>
                </a:lnTo>
                <a:lnTo>
                  <a:pt x="3136385" y="4724673"/>
                </a:lnTo>
                <a:lnTo>
                  <a:pt x="3077370" y="4728182"/>
                </a:lnTo>
                <a:lnTo>
                  <a:pt x="3018355" y="4732329"/>
                </a:lnTo>
                <a:lnTo>
                  <a:pt x="2959660" y="4738071"/>
                </a:lnTo>
                <a:lnTo>
                  <a:pt x="2901284" y="4745089"/>
                </a:lnTo>
                <a:lnTo>
                  <a:pt x="2842588" y="4753064"/>
                </a:lnTo>
                <a:lnTo>
                  <a:pt x="2785168" y="4762315"/>
                </a:lnTo>
                <a:lnTo>
                  <a:pt x="2727430" y="4772842"/>
                </a:lnTo>
                <a:lnTo>
                  <a:pt x="2669691" y="4785283"/>
                </a:lnTo>
                <a:lnTo>
                  <a:pt x="2612590" y="4798681"/>
                </a:lnTo>
                <a:lnTo>
                  <a:pt x="2555809" y="4813355"/>
                </a:lnTo>
                <a:lnTo>
                  <a:pt x="2499666" y="4829943"/>
                </a:lnTo>
                <a:lnTo>
                  <a:pt x="2443522" y="4847488"/>
                </a:lnTo>
                <a:lnTo>
                  <a:pt x="2387697" y="4866946"/>
                </a:lnTo>
                <a:lnTo>
                  <a:pt x="2332511" y="4888000"/>
                </a:lnTo>
                <a:lnTo>
                  <a:pt x="2277324" y="4910968"/>
                </a:lnTo>
                <a:lnTo>
                  <a:pt x="2222775" y="4935212"/>
                </a:lnTo>
                <a:lnTo>
                  <a:pt x="2168546" y="4961370"/>
                </a:lnTo>
                <a:lnTo>
                  <a:pt x="2114954" y="4988803"/>
                </a:lnTo>
                <a:lnTo>
                  <a:pt x="2061363" y="5018789"/>
                </a:lnTo>
                <a:lnTo>
                  <a:pt x="2008728" y="5050051"/>
                </a:lnTo>
                <a:lnTo>
                  <a:pt x="1952584" y="5083227"/>
                </a:lnTo>
                <a:lnTo>
                  <a:pt x="1896122" y="5114807"/>
                </a:lnTo>
                <a:lnTo>
                  <a:pt x="1838702" y="5144793"/>
                </a:lnTo>
                <a:lnTo>
                  <a:pt x="1781602" y="5172546"/>
                </a:lnTo>
                <a:lnTo>
                  <a:pt x="1723544" y="5199023"/>
                </a:lnTo>
                <a:lnTo>
                  <a:pt x="1664849" y="5223586"/>
                </a:lnTo>
                <a:lnTo>
                  <a:pt x="1606153" y="5246553"/>
                </a:lnTo>
                <a:lnTo>
                  <a:pt x="1546501" y="5267926"/>
                </a:lnTo>
                <a:lnTo>
                  <a:pt x="1486848" y="5287385"/>
                </a:lnTo>
                <a:lnTo>
                  <a:pt x="1426558" y="5305568"/>
                </a:lnTo>
                <a:lnTo>
                  <a:pt x="1365948" y="5322156"/>
                </a:lnTo>
                <a:lnTo>
                  <a:pt x="1304700" y="5336830"/>
                </a:lnTo>
                <a:lnTo>
                  <a:pt x="1243134" y="5350866"/>
                </a:lnTo>
                <a:lnTo>
                  <a:pt x="1181248" y="5362669"/>
                </a:lnTo>
                <a:lnTo>
                  <a:pt x="1118725" y="5373196"/>
                </a:lnTo>
                <a:lnTo>
                  <a:pt x="1056201" y="5382446"/>
                </a:lnTo>
                <a:lnTo>
                  <a:pt x="993040" y="5390421"/>
                </a:lnTo>
                <a:lnTo>
                  <a:pt x="929240" y="5396801"/>
                </a:lnTo>
                <a:lnTo>
                  <a:pt x="865441" y="5401905"/>
                </a:lnTo>
                <a:lnTo>
                  <a:pt x="801003" y="5406052"/>
                </a:lnTo>
                <a:lnTo>
                  <a:pt x="735928" y="5408285"/>
                </a:lnTo>
                <a:lnTo>
                  <a:pt x="671171" y="5409880"/>
                </a:lnTo>
                <a:lnTo>
                  <a:pt x="605458" y="5410199"/>
                </a:lnTo>
                <a:lnTo>
                  <a:pt x="539744" y="5409242"/>
                </a:lnTo>
                <a:lnTo>
                  <a:pt x="473393" y="5407328"/>
                </a:lnTo>
                <a:lnTo>
                  <a:pt x="406722" y="5403819"/>
                </a:lnTo>
                <a:lnTo>
                  <a:pt x="339733" y="5399672"/>
                </a:lnTo>
                <a:lnTo>
                  <a:pt x="272743" y="5394249"/>
                </a:lnTo>
                <a:lnTo>
                  <a:pt x="205116" y="5387869"/>
                </a:lnTo>
                <a:lnTo>
                  <a:pt x="136850" y="5380532"/>
                </a:lnTo>
                <a:lnTo>
                  <a:pt x="68585" y="5372239"/>
                </a:lnTo>
                <a:lnTo>
                  <a:pt x="0" y="5362669"/>
                </a:lnTo>
                <a:lnTo>
                  <a:pt x="0" y="659049"/>
                </a:lnTo>
                <a:lnTo>
                  <a:pt x="57420" y="587913"/>
                </a:lnTo>
                <a:lnTo>
                  <a:pt x="117072" y="520604"/>
                </a:lnTo>
                <a:lnTo>
                  <a:pt x="178639" y="457762"/>
                </a:lnTo>
                <a:lnTo>
                  <a:pt x="241800" y="398747"/>
                </a:lnTo>
                <a:lnTo>
                  <a:pt x="306238" y="344199"/>
                </a:lnTo>
                <a:lnTo>
                  <a:pt x="371951" y="293478"/>
                </a:lnTo>
                <a:lnTo>
                  <a:pt x="439579" y="246585"/>
                </a:lnTo>
                <a:lnTo>
                  <a:pt x="508163" y="204159"/>
                </a:lnTo>
                <a:lnTo>
                  <a:pt x="578662" y="165560"/>
                </a:lnTo>
                <a:lnTo>
                  <a:pt x="650117" y="131427"/>
                </a:lnTo>
                <a:lnTo>
                  <a:pt x="722211" y="100803"/>
                </a:lnTo>
                <a:lnTo>
                  <a:pt x="795899" y="74327"/>
                </a:lnTo>
                <a:lnTo>
                  <a:pt x="870545" y="51678"/>
                </a:lnTo>
                <a:lnTo>
                  <a:pt x="945828" y="33495"/>
                </a:lnTo>
                <a:lnTo>
                  <a:pt x="1022069" y="19459"/>
                </a:lnTo>
                <a:lnTo>
                  <a:pt x="1099266" y="8613"/>
                </a:lnTo>
                <a:lnTo>
                  <a:pt x="1176782" y="25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299E0E1-5A22-433F-93A3-00E32A2E9B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6700" y="1485900"/>
            <a:ext cx="6845300" cy="3071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76356E19-EDFE-47B2-86C7-0EF2740C4B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1039" y="3082414"/>
            <a:ext cx="5260961" cy="2839414"/>
          </a:xfrm>
          <a:custGeom>
            <a:avLst/>
            <a:gdLst>
              <a:gd name="connsiteX0" fmla="*/ 61899 w 5260961"/>
              <a:gd name="connsiteY0" fmla="*/ 0 h 2839414"/>
              <a:gd name="connsiteX1" fmla="*/ 5199062 w 5260961"/>
              <a:gd name="connsiteY1" fmla="*/ 0 h 2839414"/>
              <a:gd name="connsiteX2" fmla="*/ 5260961 w 5260961"/>
              <a:gd name="connsiteY2" fmla="*/ 61899 h 2839414"/>
              <a:gd name="connsiteX3" fmla="*/ 5260961 w 5260961"/>
              <a:gd name="connsiteY3" fmla="*/ 2777515 h 2839414"/>
              <a:gd name="connsiteX4" fmla="*/ 5199062 w 5260961"/>
              <a:gd name="connsiteY4" fmla="*/ 2839414 h 2839414"/>
              <a:gd name="connsiteX5" fmla="*/ 61899 w 5260961"/>
              <a:gd name="connsiteY5" fmla="*/ 2839414 h 2839414"/>
              <a:gd name="connsiteX6" fmla="*/ 0 w 5260961"/>
              <a:gd name="connsiteY6" fmla="*/ 2777515 h 2839414"/>
              <a:gd name="connsiteX7" fmla="*/ 0 w 5260961"/>
              <a:gd name="connsiteY7" fmla="*/ 61899 h 2839414"/>
              <a:gd name="connsiteX8" fmla="*/ 61899 w 5260961"/>
              <a:gd name="connsiteY8" fmla="*/ 0 h 283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961" h="2839414">
                <a:moveTo>
                  <a:pt x="61899" y="0"/>
                </a:moveTo>
                <a:lnTo>
                  <a:pt x="5199062" y="0"/>
                </a:lnTo>
                <a:cubicBezTo>
                  <a:pt x="5233248" y="0"/>
                  <a:pt x="5260961" y="27713"/>
                  <a:pt x="5260961" y="61899"/>
                </a:cubicBezTo>
                <a:lnTo>
                  <a:pt x="5260961" y="2777515"/>
                </a:lnTo>
                <a:cubicBezTo>
                  <a:pt x="5260961" y="2811701"/>
                  <a:pt x="5233248" y="2839414"/>
                  <a:pt x="5199062" y="2839414"/>
                </a:cubicBezTo>
                <a:lnTo>
                  <a:pt x="61899" y="2839414"/>
                </a:lnTo>
                <a:cubicBezTo>
                  <a:pt x="27713" y="2839414"/>
                  <a:pt x="0" y="2811701"/>
                  <a:pt x="0" y="2777515"/>
                </a:cubicBezTo>
                <a:lnTo>
                  <a:pt x="0" y="61899"/>
                </a:lnTo>
                <a:cubicBezTo>
                  <a:pt x="0" y="27713"/>
                  <a:pt x="27713" y="0"/>
                  <a:pt x="618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68FCB2E-3252-442E-8BAA-0101DB6E6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4500" y="0"/>
            <a:ext cx="66675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79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1E7-4350-4EDA-B8B4-089795449B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26F-19C0-481B-9CDD-293F8CCD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5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1E7-4350-4EDA-B8B4-089795449B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26F-19C0-481B-9CDD-293F8CCD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6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1E7-4350-4EDA-B8B4-089795449B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26F-19C0-481B-9CDD-293F8CCD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6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1E7-4350-4EDA-B8B4-089795449B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26F-19C0-481B-9CDD-293F8CCD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7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1E7-4350-4EDA-B8B4-089795449B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26F-19C0-481B-9CDD-293F8CCD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1E7-4350-4EDA-B8B4-089795449B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26F-19C0-481B-9CDD-293F8CCD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7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BDC501E8-2EC6-488E-95AE-ED4FBF9B1987}"/>
              </a:ext>
            </a:extLst>
          </p:cNvPr>
          <p:cNvSpPr/>
          <p:nvPr userDrawn="1"/>
        </p:nvSpPr>
        <p:spPr>
          <a:xfrm>
            <a:off x="8794982" y="6304845"/>
            <a:ext cx="3397018" cy="260266"/>
          </a:xfrm>
          <a:custGeom>
            <a:avLst/>
            <a:gdLst>
              <a:gd name="connsiteX0" fmla="*/ 203200 w 3397018"/>
              <a:gd name="connsiteY0" fmla="*/ 0 h 260266"/>
              <a:gd name="connsiteX1" fmla="*/ 3397018 w 3397018"/>
              <a:gd name="connsiteY1" fmla="*/ 5745 h 260266"/>
              <a:gd name="connsiteX2" fmla="*/ 3397018 w 3397018"/>
              <a:gd name="connsiteY2" fmla="*/ 260266 h 260266"/>
              <a:gd name="connsiteX3" fmla="*/ 0 w 3397018"/>
              <a:gd name="connsiteY3" fmla="*/ 260266 h 260266"/>
              <a:gd name="connsiteX4" fmla="*/ 203200 w 3397018"/>
              <a:gd name="connsiteY4" fmla="*/ 0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018" h="260266">
                <a:moveTo>
                  <a:pt x="203200" y="0"/>
                </a:moveTo>
                <a:lnTo>
                  <a:pt x="3397018" y="5745"/>
                </a:lnTo>
                <a:lnTo>
                  <a:pt x="3397018" y="260266"/>
                </a:lnTo>
                <a:lnTo>
                  <a:pt x="0" y="260266"/>
                </a:lnTo>
                <a:lnTo>
                  <a:pt x="2032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139700" dist="254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9D48751-C1B2-4661-9C0E-83EA1332FAA0}"/>
              </a:ext>
            </a:extLst>
          </p:cNvPr>
          <p:cNvGrpSpPr/>
          <p:nvPr userDrawn="1"/>
        </p:nvGrpSpPr>
        <p:grpSpPr>
          <a:xfrm>
            <a:off x="11382986" y="6368578"/>
            <a:ext cx="498149" cy="125003"/>
            <a:chOff x="11013281" y="6450762"/>
            <a:chExt cx="672285" cy="168699"/>
          </a:xfrm>
          <a:solidFill>
            <a:schemeClr val="bg1"/>
          </a:solidFill>
        </p:grpSpPr>
        <p:sp>
          <p:nvSpPr>
            <p:cNvPr id="4" name="Freeform 78">
              <a:extLst>
                <a:ext uri="{FF2B5EF4-FFF2-40B4-BE49-F238E27FC236}">
                  <a16:creationId xmlns:a16="http://schemas.microsoft.com/office/drawing/2014/main" xmlns="" id="{F64F0A9E-C058-40D8-B616-F1086B977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4784" y="6450762"/>
              <a:ext cx="170782" cy="168699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5" name="Freeform 79">
              <a:extLst>
                <a:ext uri="{FF2B5EF4-FFF2-40B4-BE49-F238E27FC236}">
                  <a16:creationId xmlns:a16="http://schemas.microsoft.com/office/drawing/2014/main" xmlns="" id="{9D9D1464-EC77-4F76-86DA-31843B186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553" y="6450762"/>
              <a:ext cx="170782" cy="16869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6" name="Freeform 86">
              <a:extLst>
                <a:ext uri="{FF2B5EF4-FFF2-40B4-BE49-F238E27FC236}">
                  <a16:creationId xmlns:a16="http://schemas.microsoft.com/office/drawing/2014/main" xmlns="" id="{AD7AED18-19B9-4C5C-9AF0-F78B002B1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281" y="6450762"/>
              <a:ext cx="171823" cy="168699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73EBDC-438E-4527-9555-F3CC8484697A}"/>
              </a:ext>
            </a:extLst>
          </p:cNvPr>
          <p:cNvSpPr txBox="1"/>
          <p:nvPr userDrawn="1"/>
        </p:nvSpPr>
        <p:spPr>
          <a:xfrm>
            <a:off x="9068373" y="6316167"/>
            <a:ext cx="2255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</a:t>
            </a:r>
            <a:r>
              <a:rPr lang="en-US" sz="105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AeroTech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All rights.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A8214F-9299-4825-B9C3-CC7962C302B7}"/>
              </a:ext>
            </a:extLst>
          </p:cNvPr>
          <p:cNvSpPr txBox="1"/>
          <p:nvPr userDrawn="1"/>
        </p:nvSpPr>
        <p:spPr>
          <a:xfrm>
            <a:off x="593878" y="6311195"/>
            <a:ext cx="23588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www.yourwebsite.com</a:t>
            </a:r>
          </a:p>
        </p:txBody>
      </p:sp>
    </p:spTree>
    <p:extLst>
      <p:ext uri="{BB962C8B-B14F-4D97-AF65-F5344CB8AC3E}">
        <p14:creationId xmlns:p14="http://schemas.microsoft.com/office/powerpoint/2010/main" val="8874193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1E7-4350-4EDA-B8B4-089795449B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26F-19C0-481B-9CDD-293F8CCD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27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1E7-4350-4EDA-B8B4-089795449B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26F-19C0-481B-9CDD-293F8CCD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5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1E7-4350-4EDA-B8B4-089795449B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26F-19C0-481B-9CDD-293F8CCD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631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1E7-4350-4EDA-B8B4-089795449B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26F-19C0-481B-9CDD-293F8CCD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14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1E7-4350-4EDA-B8B4-089795449B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26F-19C0-481B-9CDD-293F8CCD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5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F446A40-1F20-484F-B474-09093FBAF9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46601"/>
            <a:ext cx="12192000" cy="4011399"/>
          </a:xfrm>
          <a:custGeom>
            <a:avLst/>
            <a:gdLst>
              <a:gd name="connsiteX0" fmla="*/ 0 w 12192000"/>
              <a:gd name="connsiteY0" fmla="*/ 0 h 4011399"/>
              <a:gd name="connsiteX1" fmla="*/ 12192000 w 12192000"/>
              <a:gd name="connsiteY1" fmla="*/ 0 h 4011399"/>
              <a:gd name="connsiteX2" fmla="*/ 12192000 w 12192000"/>
              <a:gd name="connsiteY2" fmla="*/ 4011399 h 4011399"/>
              <a:gd name="connsiteX3" fmla="*/ 0 w 12192000"/>
              <a:gd name="connsiteY3" fmla="*/ 4011399 h 401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11399">
                <a:moveTo>
                  <a:pt x="0" y="0"/>
                </a:moveTo>
                <a:lnTo>
                  <a:pt x="12192000" y="0"/>
                </a:lnTo>
                <a:lnTo>
                  <a:pt x="12192000" y="4011399"/>
                </a:lnTo>
                <a:lnTo>
                  <a:pt x="0" y="40113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0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BECD949-EFCB-4DC5-AAA2-8CFF7E06F8FF}"/>
              </a:ext>
            </a:extLst>
          </p:cNvPr>
          <p:cNvSpPr/>
          <p:nvPr userDrawn="1"/>
        </p:nvSpPr>
        <p:spPr>
          <a:xfrm>
            <a:off x="6619874" y="0"/>
            <a:ext cx="5572126" cy="686752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BECD949-EFCB-4DC5-AAA2-8CFF7E06F8FF}"/>
              </a:ext>
            </a:extLst>
          </p:cNvPr>
          <p:cNvSpPr/>
          <p:nvPr userDrawn="1"/>
        </p:nvSpPr>
        <p:spPr>
          <a:xfrm>
            <a:off x="0" y="1857375"/>
            <a:ext cx="12192001" cy="324802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4D415E9-3B45-4343-B9F6-5D10F14243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666846"/>
            <a:ext cx="6743700" cy="6839047"/>
          </a:xfrm>
          <a:custGeom>
            <a:avLst/>
            <a:gdLst>
              <a:gd name="connsiteX0" fmla="*/ 0 w 6743700"/>
              <a:gd name="connsiteY0" fmla="*/ 0 h 6839047"/>
              <a:gd name="connsiteX1" fmla="*/ 6743700 w 6743700"/>
              <a:gd name="connsiteY1" fmla="*/ 1685925 h 6839047"/>
              <a:gd name="connsiteX2" fmla="*/ 6743700 w 6743700"/>
              <a:gd name="connsiteY2" fmla="*/ 5153122 h 6839047"/>
              <a:gd name="connsiteX3" fmla="*/ 0 w 6743700"/>
              <a:gd name="connsiteY3" fmla="*/ 6839047 h 683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700" h="6839047">
                <a:moveTo>
                  <a:pt x="0" y="0"/>
                </a:moveTo>
                <a:lnTo>
                  <a:pt x="6743700" y="1685925"/>
                </a:lnTo>
                <a:lnTo>
                  <a:pt x="6743700" y="5153122"/>
                </a:lnTo>
                <a:lnTo>
                  <a:pt x="0" y="68390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3729BD15-6D4A-4D33-B2D4-DFB611725F37}"/>
              </a:ext>
            </a:extLst>
          </p:cNvPr>
          <p:cNvSpPr/>
          <p:nvPr userDrawn="1"/>
        </p:nvSpPr>
        <p:spPr>
          <a:xfrm>
            <a:off x="8794982" y="6304845"/>
            <a:ext cx="3397018" cy="260266"/>
          </a:xfrm>
          <a:custGeom>
            <a:avLst/>
            <a:gdLst>
              <a:gd name="connsiteX0" fmla="*/ 203200 w 3397018"/>
              <a:gd name="connsiteY0" fmla="*/ 0 h 260266"/>
              <a:gd name="connsiteX1" fmla="*/ 3397018 w 3397018"/>
              <a:gd name="connsiteY1" fmla="*/ 5745 h 260266"/>
              <a:gd name="connsiteX2" fmla="*/ 3397018 w 3397018"/>
              <a:gd name="connsiteY2" fmla="*/ 260266 h 260266"/>
              <a:gd name="connsiteX3" fmla="*/ 0 w 3397018"/>
              <a:gd name="connsiteY3" fmla="*/ 260266 h 260266"/>
              <a:gd name="connsiteX4" fmla="*/ 203200 w 3397018"/>
              <a:gd name="connsiteY4" fmla="*/ 0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018" h="260266">
                <a:moveTo>
                  <a:pt x="203200" y="0"/>
                </a:moveTo>
                <a:lnTo>
                  <a:pt x="3397018" y="5745"/>
                </a:lnTo>
                <a:lnTo>
                  <a:pt x="3397018" y="260266"/>
                </a:lnTo>
                <a:lnTo>
                  <a:pt x="0" y="260266"/>
                </a:lnTo>
                <a:lnTo>
                  <a:pt x="2032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139700" dist="254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521E26-BF1A-4C42-BAA9-13C2ED4250A9}"/>
              </a:ext>
            </a:extLst>
          </p:cNvPr>
          <p:cNvSpPr txBox="1"/>
          <p:nvPr userDrawn="1"/>
        </p:nvSpPr>
        <p:spPr>
          <a:xfrm rot="10800000" flipV="1">
            <a:off x="9442630" y="178589"/>
            <a:ext cx="24385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6000" b="1" i="0" smtClean="0">
                <a:solidFill>
                  <a:schemeClr val="tx1">
                    <a:lumMod val="75000"/>
                    <a:lumOff val="2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id-ID" sz="28700" b="1" i="0" dirty="0">
              <a:solidFill>
                <a:schemeClr val="tx1">
                  <a:lumMod val="75000"/>
                  <a:lumOff val="2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BAC4384-6E66-4113-9309-D7CD4FB2BEB0}"/>
              </a:ext>
            </a:extLst>
          </p:cNvPr>
          <p:cNvGrpSpPr/>
          <p:nvPr/>
        </p:nvGrpSpPr>
        <p:grpSpPr>
          <a:xfrm>
            <a:off x="11382986" y="6368578"/>
            <a:ext cx="498149" cy="125003"/>
            <a:chOff x="11013281" y="6450762"/>
            <a:chExt cx="672285" cy="168699"/>
          </a:xfrm>
          <a:solidFill>
            <a:schemeClr val="bg1"/>
          </a:solidFill>
        </p:grpSpPr>
        <p:sp>
          <p:nvSpPr>
            <p:cNvPr id="20" name="Freeform 78">
              <a:extLst>
                <a:ext uri="{FF2B5EF4-FFF2-40B4-BE49-F238E27FC236}">
                  <a16:creationId xmlns:a16="http://schemas.microsoft.com/office/drawing/2014/main" xmlns="" id="{DEDE4A0B-E507-41E1-A018-C0ACC1FE5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4784" y="6450762"/>
              <a:ext cx="170782" cy="168699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xmlns="" id="{C2A3CF99-6965-431B-9CDE-54183C863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553" y="6450762"/>
              <a:ext cx="170782" cy="16869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22" name="Freeform 86">
              <a:extLst>
                <a:ext uri="{FF2B5EF4-FFF2-40B4-BE49-F238E27FC236}">
                  <a16:creationId xmlns:a16="http://schemas.microsoft.com/office/drawing/2014/main" xmlns="" id="{6A5DABCE-E26D-4D42-8435-32A75961B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281" y="6450762"/>
              <a:ext cx="171823" cy="168699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3A93222-AE4C-412A-A256-AD2D6E6AECF2}"/>
              </a:ext>
            </a:extLst>
          </p:cNvPr>
          <p:cNvSpPr txBox="1"/>
          <p:nvPr userDrawn="1"/>
        </p:nvSpPr>
        <p:spPr>
          <a:xfrm>
            <a:off x="9068373" y="6316167"/>
            <a:ext cx="2255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</a:t>
            </a:r>
            <a:r>
              <a:rPr lang="en-US" sz="1050" b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</a:t>
            </a:r>
            <a:r>
              <a:rPr lang="en-US" sz="1050" b="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Management Solution</a:t>
            </a:r>
            <a:r>
              <a:rPr lang="en-US" sz="105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541C112-E4B0-4080-8832-41242F5EB7EF}"/>
              </a:ext>
            </a:extLst>
          </p:cNvPr>
          <p:cNvSpPr txBox="1"/>
          <p:nvPr userDrawn="1"/>
        </p:nvSpPr>
        <p:spPr>
          <a:xfrm>
            <a:off x="593878" y="6311195"/>
            <a:ext cx="235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spc="300" dirty="0" smtClean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</a:t>
            </a:r>
            <a:r>
              <a:rPr lang="en-US" sz="1050" spc="300" baseline="0" dirty="0" smtClean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network with us</a:t>
            </a:r>
            <a:endParaRPr lang="en-US" sz="1050" spc="300" dirty="0">
              <a:solidFill>
                <a:schemeClr val="bg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5" y="178588"/>
            <a:ext cx="1667153" cy="3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0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65" r:id="rId4"/>
    <p:sldLayoutId id="2147483651" r:id="rId5"/>
    <p:sldLayoutId id="2147483672" r:id="rId6"/>
    <p:sldLayoutId id="2147483652" r:id="rId7"/>
    <p:sldLayoutId id="2147483715" r:id="rId8"/>
    <p:sldLayoutId id="2147483673" r:id="rId9"/>
    <p:sldLayoutId id="2147483653" r:id="rId10"/>
    <p:sldLayoutId id="2147483654" r:id="rId11"/>
    <p:sldLayoutId id="2147483655" r:id="rId12"/>
    <p:sldLayoutId id="2147483657" r:id="rId13"/>
    <p:sldLayoutId id="2147483678" r:id="rId14"/>
    <p:sldLayoutId id="2147483676" r:id="rId15"/>
    <p:sldLayoutId id="2147483677" r:id="rId16"/>
    <p:sldLayoutId id="2147483660" r:id="rId17"/>
    <p:sldLayoutId id="2147483690" r:id="rId18"/>
    <p:sldLayoutId id="2147483658" r:id="rId19"/>
    <p:sldLayoutId id="2147483659" r:id="rId20"/>
    <p:sldLayoutId id="2147483661" r:id="rId21"/>
    <p:sldLayoutId id="2147483662" r:id="rId22"/>
    <p:sldLayoutId id="2147483664" r:id="rId23"/>
    <p:sldLayoutId id="2147483666" r:id="rId24"/>
    <p:sldLayoutId id="2147483667" r:id="rId25"/>
    <p:sldLayoutId id="2147483669" r:id="rId26"/>
    <p:sldLayoutId id="2147483670" r:id="rId27"/>
    <p:sldLayoutId id="2147483681" r:id="rId28"/>
    <p:sldLayoutId id="2147483682" r:id="rId29"/>
    <p:sldLayoutId id="2147483683" r:id="rId30"/>
    <p:sldLayoutId id="2147483671" r:id="rId31"/>
    <p:sldLayoutId id="2147483675" r:id="rId32"/>
    <p:sldLayoutId id="2147483680" r:id="rId33"/>
    <p:sldLayoutId id="2147483685" r:id="rId34"/>
    <p:sldLayoutId id="2147483689" r:id="rId35"/>
    <p:sldLayoutId id="2147483702" r:id="rId36"/>
    <p:sldLayoutId id="2147483701" r:id="rId37"/>
    <p:sldLayoutId id="2147483699" r:id="rId38"/>
    <p:sldLayoutId id="2147483698" r:id="rId39"/>
    <p:sldLayoutId id="2147483697" r:id="rId40"/>
    <p:sldLayoutId id="2147483696" r:id="rId41"/>
    <p:sldLayoutId id="2147483695" r:id="rId42"/>
    <p:sldLayoutId id="2147483694" r:id="rId4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AF1E7-4350-4EDA-B8B4-089795449B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2B26F-19C0-481B-9CDD-293F8CCD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2D119F-036F-45E1-94C8-D3ABCD391B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8112B">
                  <a:alpha val="0"/>
                </a:srgb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A0EB89-36EB-4612-8230-4964ADEAEDA7}"/>
              </a:ext>
            </a:extLst>
          </p:cNvPr>
          <p:cNvSpPr txBox="1"/>
          <p:nvPr/>
        </p:nvSpPr>
        <p:spPr>
          <a:xfrm>
            <a:off x="3495273" y="6011517"/>
            <a:ext cx="72861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complete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porposal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creating cyber Awareness in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maharashtra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State during</a:t>
            </a: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rise of Cyber Threats, Cyber Scams, Online Fraud and Call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Spamers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1" t="-2251" r="-48" b="-4575"/>
          <a:stretch/>
        </p:blipFill>
        <p:spPr>
          <a:xfrm>
            <a:off x="7511947" y="474237"/>
            <a:ext cx="4363709" cy="1148365"/>
          </a:xfrm>
        </p:spPr>
      </p:pic>
      <p:sp>
        <p:nvSpPr>
          <p:cNvPr id="21" name="TextBox 20"/>
          <p:cNvSpPr txBox="1"/>
          <p:nvPr/>
        </p:nvSpPr>
        <p:spPr>
          <a:xfrm>
            <a:off x="3227509" y="3981784"/>
            <a:ext cx="8648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Proposal </a:t>
            </a:r>
            <a:r>
              <a:rPr lang="en-US" sz="4000" dirty="0" smtClean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–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Bangladesh Police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Cyber Awareness Campaign</a:t>
            </a:r>
          </a:p>
        </p:txBody>
      </p:sp>
    </p:spTree>
    <p:extLst>
      <p:ext uri="{BB962C8B-B14F-4D97-AF65-F5344CB8AC3E}">
        <p14:creationId xmlns:p14="http://schemas.microsoft.com/office/powerpoint/2010/main" val="10379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2AA2E06D-A4A0-4FC2-8B98-1B6DFBCAE3E5}"/>
              </a:ext>
            </a:extLst>
          </p:cNvPr>
          <p:cNvGrpSpPr/>
          <p:nvPr/>
        </p:nvGrpSpPr>
        <p:grpSpPr>
          <a:xfrm>
            <a:off x="7845087" y="1786657"/>
            <a:ext cx="3650226" cy="2646959"/>
            <a:chOff x="-5917301" y="2252172"/>
            <a:chExt cx="3158587" cy="2290446"/>
          </a:xfrm>
          <a:solidFill>
            <a:schemeClr val="accent1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5AFEAC19-892A-450C-9FA9-92F7D1E0C370}"/>
                </a:ext>
              </a:extLst>
            </p:cNvPr>
            <p:cNvSpPr/>
            <p:nvPr/>
          </p:nvSpPr>
          <p:spPr>
            <a:xfrm>
              <a:off x="-3499718" y="2279094"/>
              <a:ext cx="467593" cy="46759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48744E22-45E6-4483-BBEE-8B83CC6B6767}"/>
                </a:ext>
              </a:extLst>
            </p:cNvPr>
            <p:cNvSpPr/>
            <p:nvPr/>
          </p:nvSpPr>
          <p:spPr>
            <a:xfrm>
              <a:off x="-2971461" y="2252172"/>
              <a:ext cx="212747" cy="212747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CA4EC82C-F7FE-4635-83CF-28E18577FBD2}"/>
                </a:ext>
              </a:extLst>
            </p:cNvPr>
            <p:cNvSpPr/>
            <p:nvPr/>
          </p:nvSpPr>
          <p:spPr>
            <a:xfrm>
              <a:off x="-5917301" y="3155068"/>
              <a:ext cx="127402" cy="12740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63335FF2-0F93-4583-853E-49F1C11F9AFA}"/>
                </a:ext>
              </a:extLst>
            </p:cNvPr>
            <p:cNvSpPr/>
            <p:nvPr/>
          </p:nvSpPr>
          <p:spPr>
            <a:xfrm>
              <a:off x="-5410548" y="2746686"/>
              <a:ext cx="127402" cy="12740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F428CC8-E05E-48EC-A5CA-72CA9B05DCD9}"/>
                </a:ext>
              </a:extLst>
            </p:cNvPr>
            <p:cNvSpPr/>
            <p:nvPr/>
          </p:nvSpPr>
          <p:spPr>
            <a:xfrm>
              <a:off x="-5716977" y="4240869"/>
              <a:ext cx="127402" cy="12740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BD1F8537-BB0E-4F3D-99E7-0F01009EFEDA}"/>
                </a:ext>
              </a:extLst>
            </p:cNvPr>
            <p:cNvSpPr/>
            <p:nvPr/>
          </p:nvSpPr>
          <p:spPr>
            <a:xfrm>
              <a:off x="-4616822" y="4157962"/>
              <a:ext cx="384656" cy="38465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E472F766-7C18-4595-A64E-E67F2E8F5526}"/>
                </a:ext>
              </a:extLst>
            </p:cNvPr>
            <p:cNvSpPr/>
            <p:nvPr/>
          </p:nvSpPr>
          <p:spPr>
            <a:xfrm>
              <a:off x="-3119421" y="4102065"/>
              <a:ext cx="112593" cy="1125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F07D7A35-1939-4825-9447-D9C18F279FC3}"/>
              </a:ext>
            </a:extLst>
          </p:cNvPr>
          <p:cNvGrpSpPr/>
          <p:nvPr/>
        </p:nvGrpSpPr>
        <p:grpSpPr>
          <a:xfrm rot="11700000">
            <a:off x="1047708" y="1498963"/>
            <a:ext cx="3960978" cy="2847555"/>
            <a:chOff x="-5917301" y="2252173"/>
            <a:chExt cx="3073243" cy="2209360"/>
          </a:xfrm>
          <a:solidFill>
            <a:schemeClr val="accent1"/>
          </a:solidFill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43A9F471-47E0-49AB-BEC3-F19D74A7C77B}"/>
                </a:ext>
              </a:extLst>
            </p:cNvPr>
            <p:cNvSpPr/>
            <p:nvPr/>
          </p:nvSpPr>
          <p:spPr>
            <a:xfrm>
              <a:off x="-3557075" y="2619285"/>
              <a:ext cx="524950" cy="52495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943E7659-CB72-463B-B0FE-31E06A9ED6EA}"/>
                </a:ext>
              </a:extLst>
            </p:cNvPr>
            <p:cNvSpPr/>
            <p:nvPr/>
          </p:nvSpPr>
          <p:spPr>
            <a:xfrm>
              <a:off x="-2971460" y="2252173"/>
              <a:ext cx="127402" cy="12740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18E99441-A5F6-410B-99C6-A63BB1BC84B9}"/>
                </a:ext>
              </a:extLst>
            </p:cNvPr>
            <p:cNvSpPr/>
            <p:nvPr/>
          </p:nvSpPr>
          <p:spPr>
            <a:xfrm>
              <a:off x="-5917301" y="3155068"/>
              <a:ext cx="127402" cy="12740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045B91E5-257F-4FDC-82BE-E3D65F506780}"/>
                </a:ext>
              </a:extLst>
            </p:cNvPr>
            <p:cNvSpPr/>
            <p:nvPr/>
          </p:nvSpPr>
          <p:spPr>
            <a:xfrm>
              <a:off x="-5592777" y="2501694"/>
              <a:ext cx="286660" cy="28666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26D94A2E-2BC8-4BAD-9D70-7A0A16B6AC5B}"/>
                </a:ext>
              </a:extLst>
            </p:cNvPr>
            <p:cNvSpPr/>
            <p:nvPr/>
          </p:nvSpPr>
          <p:spPr>
            <a:xfrm>
              <a:off x="-5716977" y="4240869"/>
              <a:ext cx="127402" cy="12740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F79BA40C-9625-4931-985D-26F8B8200379}"/>
                </a:ext>
              </a:extLst>
            </p:cNvPr>
            <p:cNvSpPr/>
            <p:nvPr/>
          </p:nvSpPr>
          <p:spPr>
            <a:xfrm>
              <a:off x="-4480790" y="4348940"/>
              <a:ext cx="112593" cy="1125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5C9CA6CE-BFD0-42F3-A998-83F9564EF9C6}"/>
                </a:ext>
              </a:extLst>
            </p:cNvPr>
            <p:cNvSpPr/>
            <p:nvPr/>
          </p:nvSpPr>
          <p:spPr>
            <a:xfrm>
              <a:off x="-3166721" y="4054765"/>
              <a:ext cx="207194" cy="207194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8F6D64-93A2-4DAD-A0CD-2E1A7F477DFD}"/>
              </a:ext>
            </a:extLst>
          </p:cNvPr>
          <p:cNvSpPr/>
          <p:nvPr/>
        </p:nvSpPr>
        <p:spPr>
          <a:xfrm>
            <a:off x="0" y="4557486"/>
            <a:ext cx="12192000" cy="230051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9E1386-E103-48A4-B327-B08ED5032612}"/>
              </a:ext>
            </a:extLst>
          </p:cNvPr>
          <p:cNvSpPr txBox="1"/>
          <p:nvPr/>
        </p:nvSpPr>
        <p:spPr>
          <a:xfrm>
            <a:off x="1018577" y="4919382"/>
            <a:ext cx="302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" panose="00000500000000000000" pitchFamily="50" charset="0"/>
              </a:rPr>
              <a:t>Contact Us: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FAE1A74-266C-4E9D-A978-E2E8D83CDC03}"/>
              </a:ext>
            </a:extLst>
          </p:cNvPr>
          <p:cNvGrpSpPr/>
          <p:nvPr/>
        </p:nvGrpSpPr>
        <p:grpSpPr>
          <a:xfrm>
            <a:off x="6553200" y="4690085"/>
            <a:ext cx="5286375" cy="2009899"/>
            <a:chOff x="6553200" y="4690085"/>
            <a:chExt cx="5286375" cy="200989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F7D00BA-34CB-42D0-9D1E-703EBC6C5172}"/>
                </a:ext>
              </a:extLst>
            </p:cNvPr>
            <p:cNvSpPr txBox="1"/>
            <p:nvPr/>
          </p:nvSpPr>
          <p:spPr>
            <a:xfrm>
              <a:off x="9073008" y="4690085"/>
              <a:ext cx="276656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3443 Finch Avenue East, </a:t>
              </a:r>
              <a:r>
                <a:rPr lang="en-US" sz="12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Sute</a:t>
              </a: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# </a:t>
              </a:r>
              <a:r>
                <a:rPr lang="en-US" sz="12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302, Toronto</a:t>
              </a: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Ontario, M1W2S1, Canada</a:t>
              </a:r>
            </a:p>
          </p:txBody>
        </p:sp>
        <p:sp>
          <p:nvSpPr>
            <p:cNvPr id="25" name="Freeform 74">
              <a:extLst>
                <a:ext uri="{FF2B5EF4-FFF2-40B4-BE49-F238E27FC236}">
                  <a16:creationId xmlns:a16="http://schemas.microsoft.com/office/drawing/2014/main" xmlns="" id="{75766DD5-41E4-4BC3-A452-CDF6EF8B1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0123" y="4900701"/>
              <a:ext cx="138560" cy="122694"/>
            </a:xfrm>
            <a:custGeom>
              <a:avLst/>
              <a:gdLst>
                <a:gd name="T0" fmla="*/ 203452 w 461"/>
                <a:gd name="T1" fmla="*/ 95902 h 409"/>
                <a:gd name="T2" fmla="*/ 203452 w 461"/>
                <a:gd name="T3" fmla="*/ 95902 h 409"/>
                <a:gd name="T4" fmla="*/ 111425 w 461"/>
                <a:gd name="T5" fmla="*/ 7654 h 409"/>
                <a:gd name="T6" fmla="*/ 95636 w 461"/>
                <a:gd name="T7" fmla="*/ 7654 h 409"/>
                <a:gd name="T8" fmla="*/ 4060 w 461"/>
                <a:gd name="T9" fmla="*/ 95902 h 409"/>
                <a:gd name="T10" fmla="*/ 8120 w 461"/>
                <a:gd name="T11" fmla="*/ 103556 h 409"/>
                <a:gd name="T12" fmla="*/ 27969 w 461"/>
                <a:gd name="T13" fmla="*/ 103556 h 409"/>
                <a:gd name="T14" fmla="*/ 27969 w 461"/>
                <a:gd name="T15" fmla="*/ 175595 h 409"/>
                <a:gd name="T16" fmla="*/ 35638 w 461"/>
                <a:gd name="T17" fmla="*/ 183700 h 409"/>
                <a:gd name="T18" fmla="*/ 79847 w 461"/>
                <a:gd name="T19" fmla="*/ 183700 h 409"/>
                <a:gd name="T20" fmla="*/ 79847 w 461"/>
                <a:gd name="T21" fmla="*/ 111661 h 409"/>
                <a:gd name="T22" fmla="*/ 127665 w 461"/>
                <a:gd name="T23" fmla="*/ 111661 h 409"/>
                <a:gd name="T24" fmla="*/ 127665 w 461"/>
                <a:gd name="T25" fmla="*/ 183700 h 409"/>
                <a:gd name="T26" fmla="*/ 171874 w 461"/>
                <a:gd name="T27" fmla="*/ 183700 h 409"/>
                <a:gd name="T28" fmla="*/ 179543 w 461"/>
                <a:gd name="T29" fmla="*/ 175595 h 409"/>
                <a:gd name="T30" fmla="*/ 179543 w 461"/>
                <a:gd name="T31" fmla="*/ 103556 h 409"/>
                <a:gd name="T32" fmla="*/ 199843 w 461"/>
                <a:gd name="T33" fmla="*/ 103556 h 409"/>
                <a:gd name="T34" fmla="*/ 203452 w 461"/>
                <a:gd name="T35" fmla="*/ 95902 h 4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sz="2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4AE1782-53AD-4620-93E4-6AF35F5E6032}"/>
                </a:ext>
              </a:extLst>
            </p:cNvPr>
            <p:cNvSpPr txBox="1"/>
            <p:nvPr/>
          </p:nvSpPr>
          <p:spPr>
            <a:xfrm>
              <a:off x="9070363" y="5227878"/>
              <a:ext cx="2100415" cy="51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+14168349768</a:t>
              </a:r>
            </a:p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+8801878893598</a:t>
              </a:r>
            </a:p>
          </p:txBody>
        </p:sp>
        <p:sp>
          <p:nvSpPr>
            <p:cNvPr id="28" name="Freeform 50">
              <a:extLst>
                <a:ext uri="{FF2B5EF4-FFF2-40B4-BE49-F238E27FC236}">
                  <a16:creationId xmlns:a16="http://schemas.microsoft.com/office/drawing/2014/main" xmlns="" id="{DDD8F0D4-08B0-4B7A-8CBE-CB5796E0C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0123" y="5394938"/>
              <a:ext cx="133270" cy="132212"/>
            </a:xfrm>
            <a:custGeom>
              <a:avLst/>
              <a:gdLst>
                <a:gd name="T0" fmla="*/ 115780 w 444"/>
                <a:gd name="T1" fmla="*/ 115121 h 443"/>
                <a:gd name="T2" fmla="*/ 115780 w 444"/>
                <a:gd name="T3" fmla="*/ 115121 h 443"/>
                <a:gd name="T4" fmla="*/ 72081 w 444"/>
                <a:gd name="T5" fmla="*/ 138862 h 443"/>
                <a:gd name="T6" fmla="*/ 27931 w 444"/>
                <a:gd name="T7" fmla="*/ 138862 h 443"/>
                <a:gd name="T8" fmla="*/ 31986 w 444"/>
                <a:gd name="T9" fmla="*/ 182312 h 443"/>
                <a:gd name="T10" fmla="*/ 139657 w 444"/>
                <a:gd name="T11" fmla="*/ 138862 h 443"/>
                <a:gd name="T12" fmla="*/ 187411 w 444"/>
                <a:gd name="T13" fmla="*/ 27324 h 443"/>
                <a:gd name="T14" fmla="*/ 143712 w 444"/>
                <a:gd name="T15" fmla="*/ 23741 h 443"/>
                <a:gd name="T16" fmla="*/ 143712 w 444"/>
                <a:gd name="T17" fmla="*/ 67639 h 443"/>
                <a:gd name="T18" fmla="*/ 115780 w 444"/>
                <a:gd name="T19" fmla="*/ 11512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4" h="443">
                  <a:moveTo>
                    <a:pt x="257" y="257"/>
                  </a:moveTo>
                  <a:lnTo>
                    <a:pt x="257" y="257"/>
                  </a:lnTo>
                  <a:cubicBezTo>
                    <a:pt x="222" y="292"/>
                    <a:pt x="177" y="327"/>
                    <a:pt x="160" y="310"/>
                  </a:cubicBezTo>
                  <a:cubicBezTo>
                    <a:pt x="133" y="283"/>
                    <a:pt x="115" y="265"/>
                    <a:pt x="62" y="310"/>
                  </a:cubicBezTo>
                  <a:cubicBezTo>
                    <a:pt x="0" y="354"/>
                    <a:pt x="44" y="389"/>
                    <a:pt x="71" y="407"/>
                  </a:cubicBezTo>
                  <a:cubicBezTo>
                    <a:pt x="97" y="442"/>
                    <a:pt x="204" y="416"/>
                    <a:pt x="310" y="310"/>
                  </a:cubicBezTo>
                  <a:cubicBezTo>
                    <a:pt x="416" y="204"/>
                    <a:pt x="443" y="97"/>
                    <a:pt x="416" y="61"/>
                  </a:cubicBezTo>
                  <a:cubicBezTo>
                    <a:pt x="390" y="35"/>
                    <a:pt x="363" y="0"/>
                    <a:pt x="319" y="53"/>
                  </a:cubicBezTo>
                  <a:cubicBezTo>
                    <a:pt x="275" y="106"/>
                    <a:pt x="293" y="123"/>
                    <a:pt x="319" y="151"/>
                  </a:cubicBezTo>
                  <a:cubicBezTo>
                    <a:pt x="337" y="167"/>
                    <a:pt x="302" y="212"/>
                    <a:pt x="257" y="2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sz="2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DA2535A-C6E1-4564-AC14-D09E9D3E18E8}"/>
                </a:ext>
              </a:extLst>
            </p:cNvPr>
            <p:cNvSpPr txBox="1"/>
            <p:nvPr/>
          </p:nvSpPr>
          <p:spPr>
            <a:xfrm>
              <a:off x="9073008" y="5871112"/>
              <a:ext cx="2100415" cy="51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manojbiswas@hotmail.com</a:t>
              </a:r>
            </a:p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manjob@glomansol.com</a:t>
              </a:r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xmlns="" id="{E1658897-50A4-43EE-B445-3ABBC6D13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0123" y="5985241"/>
              <a:ext cx="138560" cy="85674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sz="2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3E2F39B-D619-444D-AB1D-24EA5D44BB88}"/>
                </a:ext>
              </a:extLst>
            </p:cNvPr>
            <p:cNvSpPr txBox="1"/>
            <p:nvPr/>
          </p:nvSpPr>
          <p:spPr>
            <a:xfrm>
              <a:off x="9104018" y="6386318"/>
              <a:ext cx="2100415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www.golmansol.com</a:t>
              </a:r>
              <a:endPara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eform 87">
              <a:extLst>
                <a:ext uri="{FF2B5EF4-FFF2-40B4-BE49-F238E27FC236}">
                  <a16:creationId xmlns:a16="http://schemas.microsoft.com/office/drawing/2014/main" xmlns="" id="{F52E1192-1354-4496-AFC7-6CDAE3691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5891" y="6468217"/>
              <a:ext cx="137502" cy="135386"/>
            </a:xfrm>
            <a:custGeom>
              <a:avLst/>
              <a:gdLst>
                <a:gd name="T0" fmla="*/ 51370 w 462"/>
                <a:gd name="T1" fmla="*/ 67883 h 452"/>
                <a:gd name="T2" fmla="*/ 83086 w 462"/>
                <a:gd name="T3" fmla="*/ 43607 h 452"/>
                <a:gd name="T4" fmla="*/ 83086 w 462"/>
                <a:gd name="T5" fmla="*/ 31469 h 452"/>
                <a:gd name="T6" fmla="*/ 19655 w 462"/>
                <a:gd name="T7" fmla="*/ 39561 h 452"/>
                <a:gd name="T8" fmla="*/ 51370 w 462"/>
                <a:gd name="T9" fmla="*/ 67883 h 452"/>
                <a:gd name="T10" fmla="*/ 27695 w 462"/>
                <a:gd name="T11" fmla="*/ 87664 h 452"/>
                <a:gd name="T12" fmla="*/ 11614 w 462"/>
                <a:gd name="T13" fmla="*/ 55745 h 452"/>
                <a:gd name="T14" fmla="*/ 15634 w 462"/>
                <a:gd name="T15" fmla="*/ 151051 h 452"/>
                <a:gd name="T16" fmla="*/ 27695 w 462"/>
                <a:gd name="T17" fmla="*/ 87664 h 452"/>
                <a:gd name="T18" fmla="*/ 102741 w 462"/>
                <a:gd name="T19" fmla="*/ 15735 h 452"/>
                <a:gd name="T20" fmla="*/ 154558 w 462"/>
                <a:gd name="T21" fmla="*/ 11688 h 452"/>
                <a:gd name="T22" fmla="*/ 67452 w 462"/>
                <a:gd name="T23" fmla="*/ 3596 h 452"/>
                <a:gd name="T24" fmla="*/ 102741 w 462"/>
                <a:gd name="T25" fmla="*/ 15735 h 452"/>
                <a:gd name="T26" fmla="*/ 134456 w 462"/>
                <a:gd name="T27" fmla="*/ 119582 h 452"/>
                <a:gd name="T28" fmla="*/ 110781 w 462"/>
                <a:gd name="T29" fmla="*/ 59342 h 452"/>
                <a:gd name="T30" fmla="*/ 91127 w 462"/>
                <a:gd name="T31" fmla="*/ 55745 h 452"/>
                <a:gd name="T32" fmla="*/ 71472 w 462"/>
                <a:gd name="T33" fmla="*/ 87664 h 452"/>
                <a:gd name="T34" fmla="*/ 134456 w 462"/>
                <a:gd name="T35" fmla="*/ 119582 h 452"/>
                <a:gd name="T36" fmla="*/ 162152 w 462"/>
                <a:gd name="T37" fmla="*/ 147005 h 452"/>
                <a:gd name="T38" fmla="*/ 162152 w 462"/>
                <a:gd name="T39" fmla="*/ 182970 h 452"/>
                <a:gd name="T40" fmla="*/ 174213 w 462"/>
                <a:gd name="T41" fmla="*/ 135317 h 452"/>
                <a:gd name="T42" fmla="*/ 130436 w 462"/>
                <a:gd name="T43" fmla="*/ 135317 h 452"/>
                <a:gd name="T44" fmla="*/ 63431 w 462"/>
                <a:gd name="T45" fmla="*/ 107444 h 452"/>
                <a:gd name="T46" fmla="*/ 47797 w 462"/>
                <a:gd name="T47" fmla="*/ 107444 h 452"/>
                <a:gd name="T48" fmla="*/ 63431 w 462"/>
                <a:gd name="T49" fmla="*/ 195108 h 452"/>
                <a:gd name="T50" fmla="*/ 170192 w 462"/>
                <a:gd name="T51" fmla="*/ 23827 h 452"/>
                <a:gd name="T52" fmla="*/ 122842 w 462"/>
                <a:gd name="T53" fmla="*/ 35515 h 452"/>
                <a:gd name="T54" fmla="*/ 122842 w 462"/>
                <a:gd name="T55" fmla="*/ 47653 h 452"/>
                <a:gd name="T56" fmla="*/ 174213 w 462"/>
                <a:gd name="T57" fmla="*/ 119582 h 452"/>
                <a:gd name="T58" fmla="*/ 205928 w 462"/>
                <a:gd name="T59" fmla="*/ 99352 h 452"/>
                <a:gd name="T60" fmla="*/ 142497 w 462"/>
                <a:gd name="T61" fmla="*/ 147005 h 452"/>
                <a:gd name="T62" fmla="*/ 79066 w 462"/>
                <a:gd name="T63" fmla="*/ 199154 h 452"/>
                <a:gd name="T64" fmla="*/ 146517 w 462"/>
                <a:gd name="T65" fmla="*/ 195108 h 452"/>
                <a:gd name="T66" fmla="*/ 146517 w 462"/>
                <a:gd name="T67" fmla="*/ 151051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2" h="452">
                  <a:moveTo>
                    <a:pt x="115" y="151"/>
                  </a:moveTo>
                  <a:lnTo>
                    <a:pt x="115" y="151"/>
                  </a:lnTo>
                  <a:lnTo>
                    <a:pt x="124" y="151"/>
                  </a:lnTo>
                  <a:cubicBezTo>
                    <a:pt x="142" y="132"/>
                    <a:pt x="160" y="115"/>
                    <a:pt x="186" y="97"/>
                  </a:cubicBezTo>
                  <a:lnTo>
                    <a:pt x="186" y="88"/>
                  </a:lnTo>
                  <a:cubicBezTo>
                    <a:pt x="186" y="79"/>
                    <a:pt x="186" y="79"/>
                    <a:pt x="186" y="70"/>
                  </a:cubicBezTo>
                  <a:cubicBezTo>
                    <a:pt x="160" y="53"/>
                    <a:pt x="133" y="44"/>
                    <a:pt x="107" y="26"/>
                  </a:cubicBezTo>
                  <a:cubicBezTo>
                    <a:pt x="89" y="44"/>
                    <a:pt x="62" y="62"/>
                    <a:pt x="44" y="88"/>
                  </a:cubicBezTo>
                  <a:cubicBezTo>
                    <a:pt x="62" y="115"/>
                    <a:pt x="71" y="132"/>
                    <a:pt x="89" y="151"/>
                  </a:cubicBezTo>
                  <a:cubicBezTo>
                    <a:pt x="98" y="151"/>
                    <a:pt x="107" y="151"/>
                    <a:pt x="115" y="151"/>
                  </a:cubicBezTo>
                  <a:close/>
                  <a:moveTo>
                    <a:pt x="62" y="195"/>
                  </a:moveTo>
                  <a:lnTo>
                    <a:pt x="62" y="195"/>
                  </a:lnTo>
                  <a:cubicBezTo>
                    <a:pt x="62" y="186"/>
                    <a:pt x="62" y="186"/>
                    <a:pt x="71" y="177"/>
                  </a:cubicBezTo>
                  <a:cubicBezTo>
                    <a:pt x="54" y="160"/>
                    <a:pt x="35" y="141"/>
                    <a:pt x="26" y="124"/>
                  </a:cubicBezTo>
                  <a:cubicBezTo>
                    <a:pt x="9" y="151"/>
                    <a:pt x="0" y="186"/>
                    <a:pt x="0" y="221"/>
                  </a:cubicBezTo>
                  <a:cubicBezTo>
                    <a:pt x="0" y="266"/>
                    <a:pt x="9" y="310"/>
                    <a:pt x="35" y="336"/>
                  </a:cubicBezTo>
                  <a:cubicBezTo>
                    <a:pt x="44" y="301"/>
                    <a:pt x="54" y="257"/>
                    <a:pt x="71" y="221"/>
                  </a:cubicBezTo>
                  <a:cubicBezTo>
                    <a:pt x="71" y="221"/>
                    <a:pt x="62" y="204"/>
                    <a:pt x="62" y="195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39" y="35"/>
                    <a:pt x="257" y="44"/>
                    <a:pt x="266" y="53"/>
                  </a:cubicBezTo>
                  <a:cubicBezTo>
                    <a:pt x="292" y="35"/>
                    <a:pt x="319" y="35"/>
                    <a:pt x="346" y="26"/>
                  </a:cubicBezTo>
                  <a:cubicBezTo>
                    <a:pt x="310" y="8"/>
                    <a:pt x="275" y="0"/>
                    <a:pt x="230" y="0"/>
                  </a:cubicBezTo>
                  <a:cubicBezTo>
                    <a:pt x="204" y="0"/>
                    <a:pt x="177" y="0"/>
                    <a:pt x="151" y="8"/>
                  </a:cubicBezTo>
                  <a:cubicBezTo>
                    <a:pt x="168" y="17"/>
                    <a:pt x="186" y="35"/>
                    <a:pt x="204" y="44"/>
                  </a:cubicBezTo>
                  <a:cubicBezTo>
                    <a:pt x="213" y="44"/>
                    <a:pt x="221" y="35"/>
                    <a:pt x="230" y="35"/>
                  </a:cubicBezTo>
                  <a:close/>
                  <a:moveTo>
                    <a:pt x="301" y="266"/>
                  </a:moveTo>
                  <a:lnTo>
                    <a:pt x="301" y="266"/>
                  </a:lnTo>
                  <a:cubicBezTo>
                    <a:pt x="310" y="257"/>
                    <a:pt x="310" y="257"/>
                    <a:pt x="319" y="248"/>
                  </a:cubicBezTo>
                  <a:cubicBezTo>
                    <a:pt x="301" y="204"/>
                    <a:pt x="275" y="168"/>
                    <a:pt x="248" y="132"/>
                  </a:cubicBezTo>
                  <a:cubicBezTo>
                    <a:pt x="248" y="132"/>
                    <a:pt x="239" y="132"/>
                    <a:pt x="230" y="132"/>
                  </a:cubicBezTo>
                  <a:cubicBezTo>
                    <a:pt x="221" y="132"/>
                    <a:pt x="213" y="132"/>
                    <a:pt x="204" y="124"/>
                  </a:cubicBezTo>
                  <a:cubicBezTo>
                    <a:pt x="186" y="141"/>
                    <a:pt x="168" y="151"/>
                    <a:pt x="151" y="168"/>
                  </a:cubicBezTo>
                  <a:cubicBezTo>
                    <a:pt x="160" y="177"/>
                    <a:pt x="160" y="186"/>
                    <a:pt x="160" y="195"/>
                  </a:cubicBezTo>
                  <a:cubicBezTo>
                    <a:pt x="160" y="204"/>
                    <a:pt x="160" y="204"/>
                    <a:pt x="160" y="213"/>
                  </a:cubicBezTo>
                  <a:cubicBezTo>
                    <a:pt x="204" y="239"/>
                    <a:pt x="248" y="257"/>
                    <a:pt x="301" y="266"/>
                  </a:cubicBezTo>
                  <a:close/>
                  <a:moveTo>
                    <a:pt x="363" y="327"/>
                  </a:moveTo>
                  <a:lnTo>
                    <a:pt x="363" y="327"/>
                  </a:lnTo>
                  <a:cubicBezTo>
                    <a:pt x="363" y="336"/>
                    <a:pt x="363" y="354"/>
                    <a:pt x="363" y="363"/>
                  </a:cubicBezTo>
                  <a:cubicBezTo>
                    <a:pt x="363" y="372"/>
                    <a:pt x="363" y="389"/>
                    <a:pt x="363" y="407"/>
                  </a:cubicBezTo>
                  <a:cubicBezTo>
                    <a:pt x="399" y="380"/>
                    <a:pt x="434" y="336"/>
                    <a:pt x="443" y="292"/>
                  </a:cubicBezTo>
                  <a:cubicBezTo>
                    <a:pt x="426" y="301"/>
                    <a:pt x="408" y="301"/>
                    <a:pt x="390" y="301"/>
                  </a:cubicBezTo>
                  <a:cubicBezTo>
                    <a:pt x="390" y="319"/>
                    <a:pt x="381" y="327"/>
                    <a:pt x="363" y="327"/>
                  </a:cubicBezTo>
                  <a:close/>
                  <a:moveTo>
                    <a:pt x="292" y="301"/>
                  </a:moveTo>
                  <a:lnTo>
                    <a:pt x="292" y="301"/>
                  </a:lnTo>
                  <a:cubicBezTo>
                    <a:pt x="239" y="292"/>
                    <a:pt x="186" y="266"/>
                    <a:pt x="142" y="239"/>
                  </a:cubicBezTo>
                  <a:cubicBezTo>
                    <a:pt x="133" y="239"/>
                    <a:pt x="124" y="248"/>
                    <a:pt x="115" y="248"/>
                  </a:cubicBezTo>
                  <a:cubicBezTo>
                    <a:pt x="107" y="248"/>
                    <a:pt x="107" y="248"/>
                    <a:pt x="107" y="239"/>
                  </a:cubicBezTo>
                  <a:cubicBezTo>
                    <a:pt x="79" y="283"/>
                    <a:pt x="71" y="327"/>
                    <a:pt x="62" y="380"/>
                  </a:cubicBezTo>
                  <a:cubicBezTo>
                    <a:pt x="89" y="398"/>
                    <a:pt x="115" y="425"/>
                    <a:pt x="142" y="434"/>
                  </a:cubicBezTo>
                  <a:cubicBezTo>
                    <a:pt x="177" y="380"/>
                    <a:pt x="230" y="327"/>
                    <a:pt x="292" y="301"/>
                  </a:cubicBezTo>
                  <a:close/>
                  <a:moveTo>
                    <a:pt x="381" y="53"/>
                  </a:moveTo>
                  <a:lnTo>
                    <a:pt x="381" y="53"/>
                  </a:lnTo>
                  <a:cubicBezTo>
                    <a:pt x="346" y="62"/>
                    <a:pt x="310" y="70"/>
                    <a:pt x="275" y="79"/>
                  </a:cubicBezTo>
                  <a:lnTo>
                    <a:pt x="283" y="88"/>
                  </a:lnTo>
                  <a:cubicBezTo>
                    <a:pt x="283" y="97"/>
                    <a:pt x="275" y="97"/>
                    <a:pt x="275" y="106"/>
                  </a:cubicBezTo>
                  <a:cubicBezTo>
                    <a:pt x="310" y="141"/>
                    <a:pt x="328" y="186"/>
                    <a:pt x="346" y="239"/>
                  </a:cubicBezTo>
                  <a:cubicBezTo>
                    <a:pt x="363" y="239"/>
                    <a:pt x="381" y="248"/>
                    <a:pt x="390" y="266"/>
                  </a:cubicBezTo>
                  <a:cubicBezTo>
                    <a:pt x="417" y="266"/>
                    <a:pt x="434" y="266"/>
                    <a:pt x="452" y="257"/>
                  </a:cubicBezTo>
                  <a:cubicBezTo>
                    <a:pt x="461" y="248"/>
                    <a:pt x="461" y="230"/>
                    <a:pt x="461" y="221"/>
                  </a:cubicBezTo>
                  <a:cubicBezTo>
                    <a:pt x="461" y="160"/>
                    <a:pt x="426" y="97"/>
                    <a:pt x="381" y="53"/>
                  </a:cubicBezTo>
                  <a:close/>
                  <a:moveTo>
                    <a:pt x="319" y="327"/>
                  </a:moveTo>
                  <a:lnTo>
                    <a:pt x="319" y="327"/>
                  </a:lnTo>
                  <a:cubicBezTo>
                    <a:pt x="257" y="354"/>
                    <a:pt x="213" y="389"/>
                    <a:pt x="177" y="443"/>
                  </a:cubicBezTo>
                  <a:cubicBezTo>
                    <a:pt x="195" y="451"/>
                    <a:pt x="213" y="451"/>
                    <a:pt x="230" y="451"/>
                  </a:cubicBezTo>
                  <a:cubicBezTo>
                    <a:pt x="266" y="451"/>
                    <a:pt x="292" y="443"/>
                    <a:pt x="328" y="434"/>
                  </a:cubicBezTo>
                  <a:cubicBezTo>
                    <a:pt x="328" y="407"/>
                    <a:pt x="337" y="380"/>
                    <a:pt x="337" y="363"/>
                  </a:cubicBezTo>
                  <a:cubicBezTo>
                    <a:pt x="337" y="354"/>
                    <a:pt x="337" y="345"/>
                    <a:pt x="328" y="336"/>
                  </a:cubicBezTo>
                  <a:cubicBezTo>
                    <a:pt x="328" y="327"/>
                    <a:pt x="319" y="327"/>
                    <a:pt x="319" y="3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sz="2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3E2F39B-D619-444D-AB1D-24EA5D44BB88}"/>
                </a:ext>
              </a:extLst>
            </p:cNvPr>
            <p:cNvSpPr txBox="1"/>
            <p:nvPr/>
          </p:nvSpPr>
          <p:spPr>
            <a:xfrm>
              <a:off x="6553200" y="6400800"/>
              <a:ext cx="2100415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Skype: </a:t>
              </a:r>
              <a:r>
                <a:rPr lang="en-US" sz="12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manoshag</a:t>
              </a:r>
              <a:endPara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7" b="13797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8" y="5075579"/>
            <a:ext cx="4246186" cy="10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125E-6 -7.40741E-7 L -0.00013 0.06389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5B5E218-9366-40EA-BAC0-97B9CAB376FD}"/>
              </a:ext>
            </a:extLst>
          </p:cNvPr>
          <p:cNvGrpSpPr/>
          <p:nvPr/>
        </p:nvGrpSpPr>
        <p:grpSpPr>
          <a:xfrm>
            <a:off x="1767348" y="-899652"/>
            <a:ext cx="8657304" cy="8657304"/>
            <a:chOff x="1767348" y="-899652"/>
            <a:chExt cx="8657304" cy="86573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45A8104-5B0C-455F-AF41-D13CB4537322}"/>
                </a:ext>
              </a:extLst>
            </p:cNvPr>
            <p:cNvGrpSpPr/>
            <p:nvPr/>
          </p:nvGrpSpPr>
          <p:grpSpPr>
            <a:xfrm>
              <a:off x="1767348" y="-899652"/>
              <a:ext cx="8657304" cy="8657304"/>
              <a:chOff x="-6110596" y="4728339"/>
              <a:chExt cx="3870316" cy="387031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86D722C7-A49B-43C8-B8A0-6C9A4EF3CC46}"/>
                  </a:ext>
                </a:extLst>
              </p:cNvPr>
              <p:cNvSpPr/>
              <p:nvPr/>
            </p:nvSpPr>
            <p:spPr>
              <a:xfrm>
                <a:off x="-5866885" y="4972050"/>
                <a:ext cx="3382894" cy="338289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E819494A-0946-4DEA-B0E9-19CD72C633EA}"/>
                  </a:ext>
                </a:extLst>
              </p:cNvPr>
              <p:cNvSpPr/>
              <p:nvPr/>
            </p:nvSpPr>
            <p:spPr>
              <a:xfrm>
                <a:off x="-6110596" y="4728339"/>
                <a:ext cx="3870316" cy="387031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CCD5C712-2BC0-4E1F-B76C-2C5327D5BE36}"/>
                  </a:ext>
                </a:extLst>
              </p:cNvPr>
              <p:cNvSpPr/>
              <p:nvPr/>
            </p:nvSpPr>
            <p:spPr>
              <a:xfrm>
                <a:off x="-5506817" y="5332118"/>
                <a:ext cx="2662758" cy="2662758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0C63E8FF-2B3A-4783-95EF-B004A89E058B}"/>
                  </a:ext>
                </a:extLst>
              </p:cNvPr>
              <p:cNvSpPr/>
              <p:nvPr/>
            </p:nvSpPr>
            <p:spPr>
              <a:xfrm>
                <a:off x="-5181278" y="5657657"/>
                <a:ext cx="2011680" cy="201168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960A893-660C-4FD7-A891-A6F7122AC52D}"/>
                </a:ext>
              </a:extLst>
            </p:cNvPr>
            <p:cNvGrpSpPr/>
            <p:nvPr/>
          </p:nvGrpSpPr>
          <p:grpSpPr>
            <a:xfrm>
              <a:off x="2199719" y="775384"/>
              <a:ext cx="6874374" cy="4942000"/>
              <a:chOff x="-5917301" y="2252173"/>
              <a:chExt cx="3073243" cy="220936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3D3FC4AA-3AEF-4D84-A3FA-3E22D32C9718}"/>
                  </a:ext>
                </a:extLst>
              </p:cNvPr>
              <p:cNvSpPr/>
              <p:nvPr/>
            </p:nvSpPr>
            <p:spPr>
              <a:xfrm>
                <a:off x="-3159527" y="2619284"/>
                <a:ext cx="127402" cy="12740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2F190595-5AD3-4A2C-898E-F64510ADE680}"/>
                  </a:ext>
                </a:extLst>
              </p:cNvPr>
              <p:cNvSpPr/>
              <p:nvPr/>
            </p:nvSpPr>
            <p:spPr>
              <a:xfrm>
                <a:off x="-2971460" y="2252173"/>
                <a:ext cx="127402" cy="12740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FE9E052A-243E-4E46-9CAC-8CDBF01FBB4A}"/>
                  </a:ext>
                </a:extLst>
              </p:cNvPr>
              <p:cNvSpPr/>
              <p:nvPr/>
            </p:nvSpPr>
            <p:spPr>
              <a:xfrm>
                <a:off x="-5917301" y="3155068"/>
                <a:ext cx="127402" cy="12740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A7388AE1-6C98-44F8-B362-71FB1312AC9B}"/>
                  </a:ext>
                </a:extLst>
              </p:cNvPr>
              <p:cNvSpPr/>
              <p:nvPr/>
            </p:nvSpPr>
            <p:spPr>
              <a:xfrm>
                <a:off x="-5410548" y="2746686"/>
                <a:ext cx="127402" cy="12740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C57A73B0-9E3F-4166-8F1A-F8B01DAC4329}"/>
                  </a:ext>
                </a:extLst>
              </p:cNvPr>
              <p:cNvSpPr/>
              <p:nvPr/>
            </p:nvSpPr>
            <p:spPr>
              <a:xfrm>
                <a:off x="-5716977" y="4240869"/>
                <a:ext cx="127402" cy="12740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58828A42-7EC3-420A-9809-822E05817F46}"/>
                  </a:ext>
                </a:extLst>
              </p:cNvPr>
              <p:cNvSpPr/>
              <p:nvPr/>
            </p:nvSpPr>
            <p:spPr>
              <a:xfrm>
                <a:off x="-4480790" y="4348940"/>
                <a:ext cx="112593" cy="11259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9D5197E1-F353-4B61-8AB0-7795B700C762}"/>
                  </a:ext>
                </a:extLst>
              </p:cNvPr>
              <p:cNvSpPr/>
              <p:nvPr/>
            </p:nvSpPr>
            <p:spPr>
              <a:xfrm>
                <a:off x="-3119421" y="4102065"/>
                <a:ext cx="112593" cy="11259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2FA8A1-4D24-4910-B899-93B66D1902AF}"/>
              </a:ext>
            </a:extLst>
          </p:cNvPr>
          <p:cNvSpPr txBox="1"/>
          <p:nvPr/>
        </p:nvSpPr>
        <p:spPr>
          <a:xfrm>
            <a:off x="1950911" y="3078827"/>
            <a:ext cx="82901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Montserrat" panose="00000500000000000000" pitchFamily="50" charset="0"/>
              </a:rPr>
              <a:t>Thank You</a:t>
            </a:r>
            <a:endParaRPr lang="en-US" sz="88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Montserrat" panose="00000500000000000000" pitchFamily="50" charset="0"/>
            </a:endParaRPr>
          </a:p>
        </p:txBody>
      </p:sp>
      <p:sp>
        <p:nvSpPr>
          <p:cNvPr id="3" name="Freeform 170">
            <a:extLst>
              <a:ext uri="{FF2B5EF4-FFF2-40B4-BE49-F238E27FC236}">
                <a16:creationId xmlns:a16="http://schemas.microsoft.com/office/drawing/2014/main" xmlns="" id="{762991A7-A577-4D48-8BDA-97CC40A89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0" y="2332624"/>
            <a:ext cx="444500" cy="524592"/>
          </a:xfrm>
          <a:custGeom>
            <a:avLst/>
            <a:gdLst>
              <a:gd name="T0" fmla="*/ 127540 w 391"/>
              <a:gd name="T1" fmla="*/ 79951 h 463"/>
              <a:gd name="T2" fmla="*/ 127540 w 391"/>
              <a:gd name="T3" fmla="*/ 79951 h 463"/>
              <a:gd name="T4" fmla="*/ 143764 w 391"/>
              <a:gd name="T5" fmla="*/ 8085 h 463"/>
              <a:gd name="T6" fmla="*/ 91937 w 391"/>
              <a:gd name="T7" fmla="*/ 60188 h 463"/>
              <a:gd name="T8" fmla="*/ 44166 w 391"/>
              <a:gd name="T9" fmla="*/ 103757 h 463"/>
              <a:gd name="T10" fmla="*/ 44166 w 391"/>
              <a:gd name="T11" fmla="*/ 179666 h 463"/>
              <a:gd name="T12" fmla="*/ 139708 w 391"/>
              <a:gd name="T13" fmla="*/ 207514 h 463"/>
              <a:gd name="T14" fmla="*/ 175761 w 391"/>
              <a:gd name="T15" fmla="*/ 99714 h 463"/>
              <a:gd name="T16" fmla="*/ 127540 w 391"/>
              <a:gd name="T17" fmla="*/ 79951 h 463"/>
              <a:gd name="T18" fmla="*/ 31998 w 391"/>
              <a:gd name="T19" fmla="*/ 79951 h 463"/>
              <a:gd name="T20" fmla="*/ 31998 w 391"/>
              <a:gd name="T21" fmla="*/ 79951 h 463"/>
              <a:gd name="T22" fmla="*/ 0 w 391"/>
              <a:gd name="T23" fmla="*/ 115435 h 463"/>
              <a:gd name="T24" fmla="*/ 0 w 391"/>
              <a:gd name="T25" fmla="*/ 167089 h 463"/>
              <a:gd name="T26" fmla="*/ 31998 w 391"/>
              <a:gd name="T27" fmla="*/ 203471 h 463"/>
              <a:gd name="T28" fmla="*/ 19829 w 391"/>
              <a:gd name="T29" fmla="*/ 179666 h 463"/>
              <a:gd name="T30" fmla="*/ 19829 w 391"/>
              <a:gd name="T31" fmla="*/ 107799 h 463"/>
              <a:gd name="T32" fmla="*/ 31998 w 391"/>
              <a:gd name="T33" fmla="*/ 79951 h 4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832B231-25F4-47B5-8C71-8435B590F63D}"/>
              </a:ext>
            </a:extLst>
          </p:cNvPr>
          <p:cNvGrpSpPr/>
          <p:nvPr/>
        </p:nvGrpSpPr>
        <p:grpSpPr>
          <a:xfrm>
            <a:off x="11382986" y="6368578"/>
            <a:ext cx="498149" cy="125003"/>
            <a:chOff x="11013281" y="6450762"/>
            <a:chExt cx="672285" cy="168699"/>
          </a:xfrm>
          <a:solidFill>
            <a:schemeClr val="bg1"/>
          </a:solidFill>
        </p:grpSpPr>
        <p:sp>
          <p:nvSpPr>
            <p:cNvPr id="36" name="Freeform 78">
              <a:extLst>
                <a:ext uri="{FF2B5EF4-FFF2-40B4-BE49-F238E27FC236}">
                  <a16:creationId xmlns:a16="http://schemas.microsoft.com/office/drawing/2014/main" xmlns="" id="{A7CDEFE3-A584-4274-A0A4-901ADF065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4784" y="6450762"/>
              <a:ext cx="170782" cy="168699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37" name="Freeform 79">
              <a:extLst>
                <a:ext uri="{FF2B5EF4-FFF2-40B4-BE49-F238E27FC236}">
                  <a16:creationId xmlns:a16="http://schemas.microsoft.com/office/drawing/2014/main" xmlns="" id="{250CB7CB-0DA4-4078-8207-9FD39F9DB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553" y="6450762"/>
              <a:ext cx="170782" cy="16869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38" name="Freeform 86">
              <a:extLst>
                <a:ext uri="{FF2B5EF4-FFF2-40B4-BE49-F238E27FC236}">
                  <a16:creationId xmlns:a16="http://schemas.microsoft.com/office/drawing/2014/main" xmlns="" id="{D10D526F-22A7-40C1-AC6B-22128F9B4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281" y="6450762"/>
              <a:ext cx="171823" cy="168699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79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decel="10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1">
            <a:extLst>
              <a:ext uri="{FF2B5EF4-FFF2-40B4-BE49-F238E27FC236}">
                <a16:creationId xmlns="" xmlns:a16="http://schemas.microsoft.com/office/drawing/2014/main" id="{6287C3DC-C501-40B2-9E04-F70FAB233DB4}"/>
              </a:ext>
            </a:extLst>
          </p:cNvPr>
          <p:cNvSpPr/>
          <p:nvPr/>
        </p:nvSpPr>
        <p:spPr>
          <a:xfrm>
            <a:off x="6437770" y="0"/>
            <a:ext cx="5754230" cy="6858000"/>
          </a:xfrm>
          <a:custGeom>
            <a:avLst/>
            <a:gdLst>
              <a:gd name="connsiteX0" fmla="*/ 3039964 w 5754230"/>
              <a:gd name="connsiteY0" fmla="*/ 0 h 6858000"/>
              <a:gd name="connsiteX1" fmla="*/ 5754230 w 5754230"/>
              <a:gd name="connsiteY1" fmla="*/ 0 h 6858000"/>
              <a:gd name="connsiteX2" fmla="*/ 5754230 w 5754230"/>
              <a:gd name="connsiteY2" fmla="*/ 6858000 h 6858000"/>
              <a:gd name="connsiteX3" fmla="*/ 0 w 5754230"/>
              <a:gd name="connsiteY3" fmla="*/ 6858000 h 6858000"/>
              <a:gd name="connsiteX4" fmla="*/ 3039964 w 575423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4230" h="6858000">
                <a:moveTo>
                  <a:pt x="3039964" y="0"/>
                </a:moveTo>
                <a:lnTo>
                  <a:pt x="5754230" y="0"/>
                </a:lnTo>
                <a:lnTo>
                  <a:pt x="5754230" y="6858000"/>
                </a:lnTo>
                <a:lnTo>
                  <a:pt x="0" y="6858000"/>
                </a:lnTo>
                <a:lnTo>
                  <a:pt x="303996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35FDDB1-3EDD-4C6C-997E-DC6C441BCE85}"/>
              </a:ext>
            </a:extLst>
          </p:cNvPr>
          <p:cNvGrpSpPr/>
          <p:nvPr/>
        </p:nvGrpSpPr>
        <p:grpSpPr>
          <a:xfrm>
            <a:off x="6687649" y="846044"/>
            <a:ext cx="5165912" cy="5165912"/>
            <a:chOff x="6718305" y="846044"/>
            <a:chExt cx="5165912" cy="5165912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641D080-5D2A-4CD7-93C1-D0D78C96A99A}"/>
                </a:ext>
              </a:extLst>
            </p:cNvPr>
            <p:cNvSpPr/>
            <p:nvPr/>
          </p:nvSpPr>
          <p:spPr>
            <a:xfrm rot="9900000">
              <a:off x="7043599" y="1171338"/>
              <a:ext cx="4515324" cy="451532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7BDF607A-D7EA-4293-B25B-19B7ADCE3530}"/>
                </a:ext>
              </a:extLst>
            </p:cNvPr>
            <p:cNvSpPr/>
            <p:nvPr/>
          </p:nvSpPr>
          <p:spPr>
            <a:xfrm rot="9900000">
              <a:off x="6718305" y="846044"/>
              <a:ext cx="5165912" cy="5165912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900695CF-4900-448C-B327-6A25EB31BC21}"/>
                </a:ext>
              </a:extLst>
            </p:cNvPr>
            <p:cNvSpPr/>
            <p:nvPr/>
          </p:nvSpPr>
          <p:spPr>
            <a:xfrm rot="9900000">
              <a:off x="7524201" y="1651940"/>
              <a:ext cx="3554121" cy="3554121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D3F7F20-4B76-4376-975E-4BFFC96523AE}"/>
                </a:ext>
              </a:extLst>
            </p:cNvPr>
            <p:cNvSpPr/>
            <p:nvPr/>
          </p:nvSpPr>
          <p:spPr>
            <a:xfrm rot="9900000">
              <a:off x="7958715" y="2086453"/>
              <a:ext cx="2685094" cy="268509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6CBB42D-FA5B-46B5-AC07-24D519C8449D}"/>
                </a:ext>
              </a:extLst>
            </p:cNvPr>
            <p:cNvGrpSpPr/>
            <p:nvPr/>
          </p:nvGrpSpPr>
          <p:grpSpPr>
            <a:xfrm>
              <a:off x="7543360" y="1716834"/>
              <a:ext cx="4082438" cy="3682483"/>
              <a:chOff x="7543360" y="1716834"/>
              <a:chExt cx="4082438" cy="3682483"/>
            </a:xfrm>
            <a:solidFill>
              <a:schemeClr val="accent1">
                <a:lumMod val="60000"/>
                <a:lumOff val="40000"/>
                <a:alpha val="76000"/>
              </a:schemeClr>
            </a:solidFill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793D679F-99A9-493E-BA02-F83AD6B303A2}"/>
                  </a:ext>
                </a:extLst>
              </p:cNvPr>
              <p:cNvSpPr/>
              <p:nvPr/>
            </p:nvSpPr>
            <p:spPr>
              <a:xfrm rot="9900000">
                <a:off x="7543360" y="2810011"/>
                <a:ext cx="150284" cy="150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3B916E8-091F-4F12-9919-3997D6D14471}"/>
                  </a:ext>
                </a:extLst>
              </p:cNvPr>
              <p:cNvSpPr/>
              <p:nvPr/>
            </p:nvSpPr>
            <p:spPr>
              <a:xfrm rot="9900000">
                <a:off x="7857943" y="4483774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2901350B-970B-445C-8B52-8B5C2FA9B216}"/>
                  </a:ext>
                </a:extLst>
              </p:cNvPr>
              <p:cNvSpPr/>
              <p:nvPr/>
            </p:nvSpPr>
            <p:spPr>
              <a:xfrm rot="9900000">
                <a:off x="7969673" y="5229267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47256AE8-8AB4-40B2-955C-D7941098F23D}"/>
                  </a:ext>
                </a:extLst>
              </p:cNvPr>
              <p:cNvSpPr/>
              <p:nvPr/>
            </p:nvSpPr>
            <p:spPr>
              <a:xfrm rot="9900000">
                <a:off x="11455748" y="3047523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184D4582-88A9-4AEA-A590-41CF9747F6D0}"/>
                  </a:ext>
                </a:extLst>
              </p:cNvPr>
              <p:cNvSpPr/>
              <p:nvPr/>
            </p:nvSpPr>
            <p:spPr>
              <a:xfrm rot="9900000">
                <a:off x="10943485" y="3749101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06DBAC72-1681-4CC3-9403-CDAD650A78C8}"/>
                  </a:ext>
                </a:extLst>
              </p:cNvPr>
              <p:cNvSpPr/>
              <p:nvPr/>
            </p:nvSpPr>
            <p:spPr>
              <a:xfrm rot="9900000">
                <a:off x="10822376" y="1716834"/>
                <a:ext cx="170050" cy="17005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0FE5D237-847B-4EF6-A352-5232D4B1BAE0}"/>
                  </a:ext>
                </a:extLst>
              </p:cNvPr>
              <p:cNvSpPr/>
              <p:nvPr/>
            </p:nvSpPr>
            <p:spPr>
              <a:xfrm rot="9900000">
                <a:off x="9213248" y="2021425"/>
                <a:ext cx="150284" cy="15028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0EF0262-A295-48D4-8DA0-5EE00777A501}"/>
              </a:ext>
            </a:extLst>
          </p:cNvPr>
          <p:cNvGrpSpPr/>
          <p:nvPr/>
        </p:nvGrpSpPr>
        <p:grpSpPr>
          <a:xfrm>
            <a:off x="1046410" y="1699359"/>
            <a:ext cx="5459135" cy="1015664"/>
            <a:chOff x="1046410" y="3068902"/>
            <a:chExt cx="5459135" cy="1015664"/>
          </a:xfrm>
        </p:grpSpPr>
        <p:sp>
          <p:nvSpPr>
            <p:cNvPr id="27" name="Rectangle: Rounded Corners 36">
              <a:extLst>
                <a:ext uri="{FF2B5EF4-FFF2-40B4-BE49-F238E27FC236}">
                  <a16:creationId xmlns="" xmlns:a16="http://schemas.microsoft.com/office/drawing/2014/main" id="{ABA6C87A-6CC3-4834-B136-1B8FE56F1674}"/>
                </a:ext>
              </a:extLst>
            </p:cNvPr>
            <p:cNvSpPr/>
            <p:nvPr/>
          </p:nvSpPr>
          <p:spPr>
            <a:xfrm>
              <a:off x="1046410" y="3068902"/>
              <a:ext cx="5015264" cy="1015664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50800" dir="5400000" sx="94000" sy="94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28" name="Freeform: Shape 37">
              <a:extLst>
                <a:ext uri="{FF2B5EF4-FFF2-40B4-BE49-F238E27FC236}">
                  <a16:creationId xmlns="" xmlns:a16="http://schemas.microsoft.com/office/drawing/2014/main" id="{A2BAA89C-E3DD-43D6-A794-DB49A64DD48E}"/>
                </a:ext>
              </a:extLst>
            </p:cNvPr>
            <p:cNvSpPr/>
            <p:nvPr/>
          </p:nvSpPr>
          <p:spPr>
            <a:xfrm>
              <a:off x="1046410" y="3068902"/>
              <a:ext cx="68286" cy="1015664"/>
            </a:xfrm>
            <a:custGeom>
              <a:avLst/>
              <a:gdLst>
                <a:gd name="connsiteX0" fmla="*/ 22141 w 68286"/>
                <a:gd name="connsiteY0" fmla="*/ 0 h 1015664"/>
                <a:gd name="connsiteX1" fmla="*/ 68286 w 68286"/>
                <a:gd name="connsiteY1" fmla="*/ 0 h 1015664"/>
                <a:gd name="connsiteX2" fmla="*/ 68286 w 68286"/>
                <a:gd name="connsiteY2" fmla="*/ 1015664 h 1015664"/>
                <a:gd name="connsiteX3" fmla="*/ 22141 w 68286"/>
                <a:gd name="connsiteY3" fmla="*/ 1015664 h 1015664"/>
                <a:gd name="connsiteX4" fmla="*/ 0 w 68286"/>
                <a:gd name="connsiteY4" fmla="*/ 993523 h 1015664"/>
                <a:gd name="connsiteX5" fmla="*/ 0 w 68286"/>
                <a:gd name="connsiteY5" fmla="*/ 22141 h 1015664"/>
                <a:gd name="connsiteX6" fmla="*/ 22141 w 68286"/>
                <a:gd name="connsiteY6" fmla="*/ 0 h 101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6" h="1015664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0784C5A-453D-43B9-9A38-618AFEDD9E56}"/>
                </a:ext>
              </a:extLst>
            </p:cNvPr>
            <p:cNvSpPr txBox="1"/>
            <p:nvPr/>
          </p:nvSpPr>
          <p:spPr>
            <a:xfrm>
              <a:off x="1209675" y="3132549"/>
              <a:ext cx="529587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dirty="0">
                  <a:latin typeface="Poppins" pitchFamily="2" charset="0"/>
                  <a:cs typeface="Poppins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F0BFE"/>
                  </a:solidFill>
                  <a:latin typeface="Poppins" pitchFamily="2" charset="0"/>
                  <a:cs typeface="Poppins" pitchFamily="2" charset="0"/>
                </a:rPr>
                <a:t>Whatsapp</a:t>
              </a:r>
              <a:r>
                <a:rPr lang="en-US" sz="3600" b="1" dirty="0" smtClean="0">
                  <a:solidFill>
                    <a:srgbClr val="0F0BFE"/>
                  </a:solidFill>
                  <a:latin typeface="Poppins" pitchFamily="2" charset="0"/>
                  <a:cs typeface="Poppins" pitchFamily="2" charset="0"/>
                </a:rPr>
                <a:t> </a:t>
              </a:r>
              <a:r>
                <a:rPr lang="en-US" sz="2400" b="1" dirty="0" smtClean="0">
                  <a:latin typeface="Poppins" pitchFamily="2" charset="0"/>
                  <a:cs typeface="Poppins" pitchFamily="2" charset="0"/>
                </a:rPr>
                <a:t>Intelligence </a:t>
              </a:r>
              <a:endPara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0"/>
                <a:ea typeface="Open Sans" panose="020B0606030504020204" pitchFamily="34" charset="0"/>
                <a:cs typeface="Poppins" pitchFamily="2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="" xmlns:a16="http://schemas.microsoft.com/office/drawing/2014/main" id="{2329DB0C-9BD4-46F2-A32E-139B74460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2276" y="3477344"/>
              <a:ext cx="388792" cy="198781"/>
            </a:xfrm>
            <a:custGeom>
              <a:avLst/>
              <a:gdLst>
                <a:gd name="T0" fmla="*/ 160006 w 479"/>
                <a:gd name="T1" fmla="*/ 107515 h 248"/>
                <a:gd name="T2" fmla="*/ 160006 w 479"/>
                <a:gd name="T3" fmla="*/ 73127 h 248"/>
                <a:gd name="T4" fmla="*/ 0 w 479"/>
                <a:gd name="T5" fmla="*/ 73127 h 248"/>
                <a:gd name="T6" fmla="*/ 0 w 479"/>
                <a:gd name="T7" fmla="*/ 34387 h 248"/>
                <a:gd name="T8" fmla="*/ 160006 w 479"/>
                <a:gd name="T9" fmla="*/ 34387 h 248"/>
                <a:gd name="T10" fmla="*/ 160006 w 479"/>
                <a:gd name="T11" fmla="*/ 0 h 248"/>
                <a:gd name="T12" fmla="*/ 210696 w 479"/>
                <a:gd name="T13" fmla="*/ 53975 h 248"/>
                <a:gd name="T14" fmla="*/ 160006 w 479"/>
                <a:gd name="T15" fmla="*/ 107515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9" h="248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D2C8E5A-B2FE-4748-BB8B-99D473B1271D}"/>
              </a:ext>
            </a:extLst>
          </p:cNvPr>
          <p:cNvSpPr txBox="1"/>
          <p:nvPr/>
        </p:nvSpPr>
        <p:spPr>
          <a:xfrm>
            <a:off x="935684" y="3795770"/>
            <a:ext cx="5312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b="1" dirty="0"/>
              <a:t>Details of any particular </a:t>
            </a:r>
            <a:r>
              <a:rPr lang="en-US" sz="2000" b="1" dirty="0" err="1"/>
              <a:t>Whatsapp</a:t>
            </a:r>
            <a:r>
              <a:rPr lang="en-US" sz="2000" b="1" dirty="0"/>
              <a:t> Number.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 smtClean="0"/>
              <a:t>Registered </a:t>
            </a:r>
            <a:r>
              <a:rPr lang="en-US" sz="2000" b="1" dirty="0"/>
              <a:t>Date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 smtClean="0"/>
              <a:t>Numbers </a:t>
            </a:r>
            <a:r>
              <a:rPr lang="en-US" sz="2000" b="1" dirty="0"/>
              <a:t>Contacted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 smtClean="0"/>
              <a:t>List </a:t>
            </a:r>
            <a:r>
              <a:rPr lang="en-US" sz="2000" b="1" dirty="0"/>
              <a:t>of Called numbers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 smtClean="0"/>
              <a:t>Chat </a:t>
            </a:r>
            <a:r>
              <a:rPr lang="en-US" sz="2000" b="1" dirty="0"/>
              <a:t>Messages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 smtClean="0"/>
              <a:t>Snap </a:t>
            </a:r>
            <a:r>
              <a:rPr lang="en-US" sz="2000" b="1" dirty="0"/>
              <a:t>Chat Intelligence 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60">
            <a:extLst>
              <a:ext uri="{FF2B5EF4-FFF2-40B4-BE49-F238E27FC236}">
                <a16:creationId xmlns="" xmlns:a16="http://schemas.microsoft.com/office/drawing/2014/main" id="{E5B1F7EC-AC2B-4EEF-9BE2-B69FEE9C3784}"/>
              </a:ext>
            </a:extLst>
          </p:cNvPr>
          <p:cNvSpPr/>
          <p:nvPr/>
        </p:nvSpPr>
        <p:spPr>
          <a:xfrm>
            <a:off x="935684" y="3037281"/>
            <a:ext cx="1247890" cy="3216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Description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46" y="178588"/>
            <a:ext cx="1220375" cy="119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47" y="1343483"/>
            <a:ext cx="7343105" cy="477301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B5C77A9-2483-4F77-A83D-51AC0FBBBF88}"/>
              </a:ext>
            </a:extLst>
          </p:cNvPr>
          <p:cNvSpPr txBox="1"/>
          <p:nvPr/>
        </p:nvSpPr>
        <p:spPr>
          <a:xfrm rot="10800000" flipV="1">
            <a:off x="9442630" y="178589"/>
            <a:ext cx="24385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6000" b="1" i="0" smtClean="0">
                <a:solidFill>
                  <a:schemeClr val="bg1">
                    <a:alpha val="7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2</a:t>
            </a:fld>
            <a:endParaRPr lang="id-ID" sz="28700" b="1" i="0" dirty="0">
              <a:solidFill>
                <a:schemeClr val="bg1">
                  <a:alpha val="7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Freeform: Shape 70">
            <a:extLst>
              <a:ext uri="{FF2B5EF4-FFF2-40B4-BE49-F238E27FC236}">
                <a16:creationId xmlns:a16="http://schemas.microsoft.com/office/drawing/2014/main" xmlns="" id="{2D74C6C5-373A-4D39-81B2-4912CB40333B}"/>
              </a:ext>
            </a:extLst>
          </p:cNvPr>
          <p:cNvSpPr/>
          <p:nvPr/>
        </p:nvSpPr>
        <p:spPr>
          <a:xfrm>
            <a:off x="8794982" y="6304845"/>
            <a:ext cx="3397018" cy="260266"/>
          </a:xfrm>
          <a:custGeom>
            <a:avLst/>
            <a:gdLst>
              <a:gd name="connsiteX0" fmla="*/ 203200 w 3397018"/>
              <a:gd name="connsiteY0" fmla="*/ 0 h 260266"/>
              <a:gd name="connsiteX1" fmla="*/ 3397018 w 3397018"/>
              <a:gd name="connsiteY1" fmla="*/ 5745 h 260266"/>
              <a:gd name="connsiteX2" fmla="*/ 3397018 w 3397018"/>
              <a:gd name="connsiteY2" fmla="*/ 260266 h 260266"/>
              <a:gd name="connsiteX3" fmla="*/ 0 w 3397018"/>
              <a:gd name="connsiteY3" fmla="*/ 260266 h 260266"/>
              <a:gd name="connsiteX4" fmla="*/ 203200 w 3397018"/>
              <a:gd name="connsiteY4" fmla="*/ 0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018" h="260266">
                <a:moveTo>
                  <a:pt x="203200" y="0"/>
                </a:moveTo>
                <a:lnTo>
                  <a:pt x="3397018" y="5745"/>
                </a:lnTo>
                <a:lnTo>
                  <a:pt x="3397018" y="260266"/>
                </a:lnTo>
                <a:lnTo>
                  <a:pt x="0" y="260266"/>
                </a:lnTo>
                <a:lnTo>
                  <a:pt x="2032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139700" dist="254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346194B0-32D7-43ED-9353-4B60DF17E15C}"/>
              </a:ext>
            </a:extLst>
          </p:cNvPr>
          <p:cNvGrpSpPr/>
          <p:nvPr/>
        </p:nvGrpSpPr>
        <p:grpSpPr>
          <a:xfrm>
            <a:off x="11382986" y="6368578"/>
            <a:ext cx="498149" cy="125003"/>
            <a:chOff x="11013281" y="6450762"/>
            <a:chExt cx="672285" cy="168699"/>
          </a:xfrm>
          <a:solidFill>
            <a:schemeClr val="bg1"/>
          </a:solidFill>
        </p:grpSpPr>
        <p:sp>
          <p:nvSpPr>
            <p:cNvPr id="38" name="Freeform 78">
              <a:extLst>
                <a:ext uri="{FF2B5EF4-FFF2-40B4-BE49-F238E27FC236}">
                  <a16:creationId xmlns:a16="http://schemas.microsoft.com/office/drawing/2014/main" xmlns="" id="{46FA3CF2-5B06-4FCB-A00A-CA3FF0B61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4784" y="6450762"/>
              <a:ext cx="170782" cy="168699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39" name="Freeform 79">
              <a:extLst>
                <a:ext uri="{FF2B5EF4-FFF2-40B4-BE49-F238E27FC236}">
                  <a16:creationId xmlns:a16="http://schemas.microsoft.com/office/drawing/2014/main" xmlns="" id="{4C32EEF1-9FFE-4AD0-95C3-010F58539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553" y="6450762"/>
              <a:ext cx="170782" cy="16869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40" name="Freeform 86">
              <a:extLst>
                <a:ext uri="{FF2B5EF4-FFF2-40B4-BE49-F238E27FC236}">
                  <a16:creationId xmlns:a16="http://schemas.microsoft.com/office/drawing/2014/main" xmlns="" id="{CB814271-4791-4AD9-A708-8797C7967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281" y="6450762"/>
              <a:ext cx="171823" cy="168699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D9E87EC-72A1-442E-A2C9-C8861D403F34}"/>
              </a:ext>
            </a:extLst>
          </p:cNvPr>
          <p:cNvSpPr txBox="1"/>
          <p:nvPr/>
        </p:nvSpPr>
        <p:spPr>
          <a:xfrm>
            <a:off x="9068373" y="6316167"/>
            <a:ext cx="2255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Global Management Solution.</a:t>
            </a:r>
          </a:p>
        </p:txBody>
      </p:sp>
    </p:spTree>
    <p:extLst>
      <p:ext uri="{BB962C8B-B14F-4D97-AF65-F5344CB8AC3E}">
        <p14:creationId xmlns:p14="http://schemas.microsoft.com/office/powerpoint/2010/main" val="35829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1">
            <a:extLst>
              <a:ext uri="{FF2B5EF4-FFF2-40B4-BE49-F238E27FC236}">
                <a16:creationId xmlns="" xmlns:a16="http://schemas.microsoft.com/office/drawing/2014/main" id="{6287C3DC-C501-40B2-9E04-F70FAB233DB4}"/>
              </a:ext>
            </a:extLst>
          </p:cNvPr>
          <p:cNvSpPr/>
          <p:nvPr/>
        </p:nvSpPr>
        <p:spPr>
          <a:xfrm>
            <a:off x="6437770" y="0"/>
            <a:ext cx="5754230" cy="6858000"/>
          </a:xfrm>
          <a:custGeom>
            <a:avLst/>
            <a:gdLst>
              <a:gd name="connsiteX0" fmla="*/ 3039964 w 5754230"/>
              <a:gd name="connsiteY0" fmla="*/ 0 h 6858000"/>
              <a:gd name="connsiteX1" fmla="*/ 5754230 w 5754230"/>
              <a:gd name="connsiteY1" fmla="*/ 0 h 6858000"/>
              <a:gd name="connsiteX2" fmla="*/ 5754230 w 5754230"/>
              <a:gd name="connsiteY2" fmla="*/ 6858000 h 6858000"/>
              <a:gd name="connsiteX3" fmla="*/ 0 w 5754230"/>
              <a:gd name="connsiteY3" fmla="*/ 6858000 h 6858000"/>
              <a:gd name="connsiteX4" fmla="*/ 3039964 w 575423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4230" h="6858000">
                <a:moveTo>
                  <a:pt x="3039964" y="0"/>
                </a:moveTo>
                <a:lnTo>
                  <a:pt x="5754230" y="0"/>
                </a:lnTo>
                <a:lnTo>
                  <a:pt x="5754230" y="6858000"/>
                </a:lnTo>
                <a:lnTo>
                  <a:pt x="0" y="6858000"/>
                </a:lnTo>
                <a:lnTo>
                  <a:pt x="303996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35FDDB1-3EDD-4C6C-997E-DC6C441BCE85}"/>
              </a:ext>
            </a:extLst>
          </p:cNvPr>
          <p:cNvGrpSpPr/>
          <p:nvPr/>
        </p:nvGrpSpPr>
        <p:grpSpPr>
          <a:xfrm>
            <a:off x="6687649" y="846044"/>
            <a:ext cx="5165912" cy="5165912"/>
            <a:chOff x="6718305" y="846044"/>
            <a:chExt cx="5165912" cy="5165912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641D080-5D2A-4CD7-93C1-D0D78C96A99A}"/>
                </a:ext>
              </a:extLst>
            </p:cNvPr>
            <p:cNvSpPr/>
            <p:nvPr/>
          </p:nvSpPr>
          <p:spPr>
            <a:xfrm rot="9900000">
              <a:off x="7043599" y="1171338"/>
              <a:ext cx="4515324" cy="451532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7BDF607A-D7EA-4293-B25B-19B7ADCE3530}"/>
                </a:ext>
              </a:extLst>
            </p:cNvPr>
            <p:cNvSpPr/>
            <p:nvPr/>
          </p:nvSpPr>
          <p:spPr>
            <a:xfrm rot="9900000">
              <a:off x="6718305" y="846044"/>
              <a:ext cx="5165912" cy="5165912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900695CF-4900-448C-B327-6A25EB31BC21}"/>
                </a:ext>
              </a:extLst>
            </p:cNvPr>
            <p:cNvSpPr/>
            <p:nvPr/>
          </p:nvSpPr>
          <p:spPr>
            <a:xfrm rot="9900000">
              <a:off x="7524201" y="1651940"/>
              <a:ext cx="3554121" cy="3554121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D3F7F20-4B76-4376-975E-4BFFC96523AE}"/>
                </a:ext>
              </a:extLst>
            </p:cNvPr>
            <p:cNvSpPr/>
            <p:nvPr/>
          </p:nvSpPr>
          <p:spPr>
            <a:xfrm rot="9900000">
              <a:off x="7958715" y="2086453"/>
              <a:ext cx="2685094" cy="268509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6CBB42D-FA5B-46B5-AC07-24D519C8449D}"/>
                </a:ext>
              </a:extLst>
            </p:cNvPr>
            <p:cNvGrpSpPr/>
            <p:nvPr/>
          </p:nvGrpSpPr>
          <p:grpSpPr>
            <a:xfrm>
              <a:off x="7543360" y="1716834"/>
              <a:ext cx="4082438" cy="3682483"/>
              <a:chOff x="7543360" y="1716834"/>
              <a:chExt cx="4082438" cy="3682483"/>
            </a:xfrm>
            <a:solidFill>
              <a:schemeClr val="accent1">
                <a:lumMod val="60000"/>
                <a:lumOff val="40000"/>
                <a:alpha val="76000"/>
              </a:schemeClr>
            </a:solidFill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793D679F-99A9-493E-BA02-F83AD6B303A2}"/>
                  </a:ext>
                </a:extLst>
              </p:cNvPr>
              <p:cNvSpPr/>
              <p:nvPr/>
            </p:nvSpPr>
            <p:spPr>
              <a:xfrm rot="9900000">
                <a:off x="7543360" y="2810011"/>
                <a:ext cx="150284" cy="150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3B916E8-091F-4F12-9919-3997D6D14471}"/>
                  </a:ext>
                </a:extLst>
              </p:cNvPr>
              <p:cNvSpPr/>
              <p:nvPr/>
            </p:nvSpPr>
            <p:spPr>
              <a:xfrm rot="9900000">
                <a:off x="7857943" y="4483774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2901350B-970B-445C-8B52-8B5C2FA9B216}"/>
                  </a:ext>
                </a:extLst>
              </p:cNvPr>
              <p:cNvSpPr/>
              <p:nvPr/>
            </p:nvSpPr>
            <p:spPr>
              <a:xfrm rot="9900000">
                <a:off x="7969673" y="5229267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47256AE8-8AB4-40B2-955C-D7941098F23D}"/>
                  </a:ext>
                </a:extLst>
              </p:cNvPr>
              <p:cNvSpPr/>
              <p:nvPr/>
            </p:nvSpPr>
            <p:spPr>
              <a:xfrm rot="9900000">
                <a:off x="11455748" y="3047523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184D4582-88A9-4AEA-A590-41CF9747F6D0}"/>
                  </a:ext>
                </a:extLst>
              </p:cNvPr>
              <p:cNvSpPr/>
              <p:nvPr/>
            </p:nvSpPr>
            <p:spPr>
              <a:xfrm rot="9900000">
                <a:off x="10943485" y="3749101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06DBAC72-1681-4CC3-9403-CDAD650A78C8}"/>
                  </a:ext>
                </a:extLst>
              </p:cNvPr>
              <p:cNvSpPr/>
              <p:nvPr/>
            </p:nvSpPr>
            <p:spPr>
              <a:xfrm rot="9900000">
                <a:off x="10822376" y="1716834"/>
                <a:ext cx="170050" cy="17005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0FE5D237-847B-4EF6-A352-5232D4B1BAE0}"/>
                  </a:ext>
                </a:extLst>
              </p:cNvPr>
              <p:cNvSpPr/>
              <p:nvPr/>
            </p:nvSpPr>
            <p:spPr>
              <a:xfrm rot="9900000">
                <a:off x="9213248" y="2021425"/>
                <a:ext cx="150284" cy="15028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0EF0262-A295-48D4-8DA0-5EE00777A501}"/>
              </a:ext>
            </a:extLst>
          </p:cNvPr>
          <p:cNvGrpSpPr/>
          <p:nvPr/>
        </p:nvGrpSpPr>
        <p:grpSpPr>
          <a:xfrm>
            <a:off x="1046410" y="1699359"/>
            <a:ext cx="5459135" cy="1015664"/>
            <a:chOff x="1046410" y="3068902"/>
            <a:chExt cx="5459135" cy="1015664"/>
          </a:xfrm>
        </p:grpSpPr>
        <p:sp>
          <p:nvSpPr>
            <p:cNvPr id="27" name="Rectangle: Rounded Corners 36">
              <a:extLst>
                <a:ext uri="{FF2B5EF4-FFF2-40B4-BE49-F238E27FC236}">
                  <a16:creationId xmlns="" xmlns:a16="http://schemas.microsoft.com/office/drawing/2014/main" id="{ABA6C87A-6CC3-4834-B136-1B8FE56F1674}"/>
                </a:ext>
              </a:extLst>
            </p:cNvPr>
            <p:cNvSpPr/>
            <p:nvPr/>
          </p:nvSpPr>
          <p:spPr>
            <a:xfrm>
              <a:off x="1046410" y="3068902"/>
              <a:ext cx="5015264" cy="1015664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50800" dir="5400000" sx="94000" sy="94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28" name="Freeform: Shape 37">
              <a:extLst>
                <a:ext uri="{FF2B5EF4-FFF2-40B4-BE49-F238E27FC236}">
                  <a16:creationId xmlns="" xmlns:a16="http://schemas.microsoft.com/office/drawing/2014/main" id="{A2BAA89C-E3DD-43D6-A794-DB49A64DD48E}"/>
                </a:ext>
              </a:extLst>
            </p:cNvPr>
            <p:cNvSpPr/>
            <p:nvPr/>
          </p:nvSpPr>
          <p:spPr>
            <a:xfrm>
              <a:off x="1046410" y="3068902"/>
              <a:ext cx="68286" cy="1015664"/>
            </a:xfrm>
            <a:custGeom>
              <a:avLst/>
              <a:gdLst>
                <a:gd name="connsiteX0" fmla="*/ 22141 w 68286"/>
                <a:gd name="connsiteY0" fmla="*/ 0 h 1015664"/>
                <a:gd name="connsiteX1" fmla="*/ 68286 w 68286"/>
                <a:gd name="connsiteY1" fmla="*/ 0 h 1015664"/>
                <a:gd name="connsiteX2" fmla="*/ 68286 w 68286"/>
                <a:gd name="connsiteY2" fmla="*/ 1015664 h 1015664"/>
                <a:gd name="connsiteX3" fmla="*/ 22141 w 68286"/>
                <a:gd name="connsiteY3" fmla="*/ 1015664 h 1015664"/>
                <a:gd name="connsiteX4" fmla="*/ 0 w 68286"/>
                <a:gd name="connsiteY4" fmla="*/ 993523 h 1015664"/>
                <a:gd name="connsiteX5" fmla="*/ 0 w 68286"/>
                <a:gd name="connsiteY5" fmla="*/ 22141 h 1015664"/>
                <a:gd name="connsiteX6" fmla="*/ 22141 w 68286"/>
                <a:gd name="connsiteY6" fmla="*/ 0 h 101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6" h="1015664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0784C5A-453D-43B9-9A38-618AFEDD9E56}"/>
                </a:ext>
              </a:extLst>
            </p:cNvPr>
            <p:cNvSpPr txBox="1"/>
            <p:nvPr/>
          </p:nvSpPr>
          <p:spPr>
            <a:xfrm>
              <a:off x="1209675" y="3132549"/>
              <a:ext cx="529587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 smtClean="0">
                  <a:solidFill>
                    <a:srgbClr val="0F0BFE"/>
                  </a:solidFill>
                  <a:latin typeface="Poppins" pitchFamily="2" charset="0"/>
                  <a:cs typeface="Poppins" pitchFamily="2" charset="0"/>
                </a:rPr>
                <a:t>Snap chat </a:t>
              </a:r>
              <a:r>
                <a:rPr lang="en-US" sz="2400" b="1" dirty="0" smtClean="0">
                  <a:latin typeface="Poppins" pitchFamily="2" charset="0"/>
                  <a:cs typeface="Poppins" pitchFamily="2" charset="0"/>
                </a:rPr>
                <a:t>Intelligence </a:t>
              </a:r>
              <a:endPara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0"/>
                <a:ea typeface="Open Sans" panose="020B0606030504020204" pitchFamily="34" charset="0"/>
                <a:cs typeface="Poppins" pitchFamily="2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="" xmlns:a16="http://schemas.microsoft.com/office/drawing/2014/main" id="{2329DB0C-9BD4-46F2-A32E-139B74460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2276" y="3477344"/>
              <a:ext cx="388792" cy="198781"/>
            </a:xfrm>
            <a:custGeom>
              <a:avLst/>
              <a:gdLst>
                <a:gd name="T0" fmla="*/ 160006 w 479"/>
                <a:gd name="T1" fmla="*/ 107515 h 248"/>
                <a:gd name="T2" fmla="*/ 160006 w 479"/>
                <a:gd name="T3" fmla="*/ 73127 h 248"/>
                <a:gd name="T4" fmla="*/ 0 w 479"/>
                <a:gd name="T5" fmla="*/ 73127 h 248"/>
                <a:gd name="T6" fmla="*/ 0 w 479"/>
                <a:gd name="T7" fmla="*/ 34387 h 248"/>
                <a:gd name="T8" fmla="*/ 160006 w 479"/>
                <a:gd name="T9" fmla="*/ 34387 h 248"/>
                <a:gd name="T10" fmla="*/ 160006 w 479"/>
                <a:gd name="T11" fmla="*/ 0 h 248"/>
                <a:gd name="T12" fmla="*/ 210696 w 479"/>
                <a:gd name="T13" fmla="*/ 53975 h 248"/>
                <a:gd name="T14" fmla="*/ 160006 w 479"/>
                <a:gd name="T15" fmla="*/ 107515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9" h="248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D2C8E5A-B2FE-4748-BB8B-99D473B1271D}"/>
              </a:ext>
            </a:extLst>
          </p:cNvPr>
          <p:cNvSpPr txBox="1"/>
          <p:nvPr/>
        </p:nvSpPr>
        <p:spPr>
          <a:xfrm>
            <a:off x="935684" y="3795770"/>
            <a:ext cx="5312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• </a:t>
            </a:r>
            <a:r>
              <a:rPr lang="en-US" sz="2000" b="1" dirty="0"/>
              <a:t>Details of particular Snap Chat ID  </a:t>
            </a:r>
          </a:p>
          <a:p>
            <a:r>
              <a:rPr lang="en-US" sz="2000" dirty="0"/>
              <a:t>• </a:t>
            </a:r>
            <a:r>
              <a:rPr lang="en-US" sz="2000" b="1" dirty="0"/>
              <a:t>Registered Date</a:t>
            </a:r>
          </a:p>
          <a:p>
            <a:r>
              <a:rPr lang="en-US" sz="2000" dirty="0"/>
              <a:t>• </a:t>
            </a:r>
            <a:r>
              <a:rPr lang="en-US" sz="2000" b="1" dirty="0"/>
              <a:t>Total Snap Id's Connected</a:t>
            </a:r>
          </a:p>
          <a:p>
            <a:r>
              <a:rPr lang="en-US" sz="2000" dirty="0"/>
              <a:t>• </a:t>
            </a:r>
            <a:r>
              <a:rPr lang="en-US" sz="2000" b="1" dirty="0"/>
              <a:t>Device Geographical Details  </a:t>
            </a:r>
          </a:p>
          <a:p>
            <a:r>
              <a:rPr lang="en-US" sz="2000" dirty="0"/>
              <a:t>• </a:t>
            </a:r>
            <a:r>
              <a:rPr lang="en-US" sz="2000" b="1" dirty="0"/>
              <a:t>Device currently registered 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60">
            <a:extLst>
              <a:ext uri="{FF2B5EF4-FFF2-40B4-BE49-F238E27FC236}">
                <a16:creationId xmlns="" xmlns:a16="http://schemas.microsoft.com/office/drawing/2014/main" id="{E5B1F7EC-AC2B-4EEF-9BE2-B69FEE9C3784}"/>
              </a:ext>
            </a:extLst>
          </p:cNvPr>
          <p:cNvSpPr/>
          <p:nvPr/>
        </p:nvSpPr>
        <p:spPr>
          <a:xfrm>
            <a:off x="935684" y="3037281"/>
            <a:ext cx="1247890" cy="3216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Description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46" y="178588"/>
            <a:ext cx="1220375" cy="119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16" y="1194252"/>
            <a:ext cx="3552971" cy="477301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B5C77A9-2483-4F77-A83D-51AC0FBBBF88}"/>
              </a:ext>
            </a:extLst>
          </p:cNvPr>
          <p:cNvSpPr txBox="1"/>
          <p:nvPr/>
        </p:nvSpPr>
        <p:spPr>
          <a:xfrm rot="10800000" flipV="1">
            <a:off x="9442630" y="178589"/>
            <a:ext cx="24385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6000" b="1" i="0" smtClean="0">
                <a:solidFill>
                  <a:schemeClr val="bg1">
                    <a:alpha val="7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3</a:t>
            </a:fld>
            <a:endParaRPr lang="id-ID" sz="28700" b="1" i="0" dirty="0">
              <a:solidFill>
                <a:schemeClr val="bg1">
                  <a:alpha val="7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Freeform: Shape 70">
            <a:extLst>
              <a:ext uri="{FF2B5EF4-FFF2-40B4-BE49-F238E27FC236}">
                <a16:creationId xmlns:a16="http://schemas.microsoft.com/office/drawing/2014/main" xmlns="" id="{2D74C6C5-373A-4D39-81B2-4912CB40333B}"/>
              </a:ext>
            </a:extLst>
          </p:cNvPr>
          <p:cNvSpPr/>
          <p:nvPr/>
        </p:nvSpPr>
        <p:spPr>
          <a:xfrm>
            <a:off x="8794982" y="6304845"/>
            <a:ext cx="3397018" cy="260266"/>
          </a:xfrm>
          <a:custGeom>
            <a:avLst/>
            <a:gdLst>
              <a:gd name="connsiteX0" fmla="*/ 203200 w 3397018"/>
              <a:gd name="connsiteY0" fmla="*/ 0 h 260266"/>
              <a:gd name="connsiteX1" fmla="*/ 3397018 w 3397018"/>
              <a:gd name="connsiteY1" fmla="*/ 5745 h 260266"/>
              <a:gd name="connsiteX2" fmla="*/ 3397018 w 3397018"/>
              <a:gd name="connsiteY2" fmla="*/ 260266 h 260266"/>
              <a:gd name="connsiteX3" fmla="*/ 0 w 3397018"/>
              <a:gd name="connsiteY3" fmla="*/ 260266 h 260266"/>
              <a:gd name="connsiteX4" fmla="*/ 203200 w 3397018"/>
              <a:gd name="connsiteY4" fmla="*/ 0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018" h="260266">
                <a:moveTo>
                  <a:pt x="203200" y="0"/>
                </a:moveTo>
                <a:lnTo>
                  <a:pt x="3397018" y="5745"/>
                </a:lnTo>
                <a:lnTo>
                  <a:pt x="3397018" y="260266"/>
                </a:lnTo>
                <a:lnTo>
                  <a:pt x="0" y="260266"/>
                </a:lnTo>
                <a:lnTo>
                  <a:pt x="2032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139700" dist="254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346194B0-32D7-43ED-9353-4B60DF17E15C}"/>
              </a:ext>
            </a:extLst>
          </p:cNvPr>
          <p:cNvGrpSpPr/>
          <p:nvPr/>
        </p:nvGrpSpPr>
        <p:grpSpPr>
          <a:xfrm>
            <a:off x="11382986" y="6368578"/>
            <a:ext cx="498149" cy="125003"/>
            <a:chOff x="11013281" y="6450762"/>
            <a:chExt cx="672285" cy="168699"/>
          </a:xfrm>
          <a:solidFill>
            <a:schemeClr val="bg1"/>
          </a:solidFill>
        </p:grpSpPr>
        <p:sp>
          <p:nvSpPr>
            <p:cNvPr id="38" name="Freeform 78">
              <a:extLst>
                <a:ext uri="{FF2B5EF4-FFF2-40B4-BE49-F238E27FC236}">
                  <a16:creationId xmlns:a16="http://schemas.microsoft.com/office/drawing/2014/main" xmlns="" id="{46FA3CF2-5B06-4FCB-A00A-CA3FF0B61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4784" y="6450762"/>
              <a:ext cx="170782" cy="168699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39" name="Freeform 79">
              <a:extLst>
                <a:ext uri="{FF2B5EF4-FFF2-40B4-BE49-F238E27FC236}">
                  <a16:creationId xmlns:a16="http://schemas.microsoft.com/office/drawing/2014/main" xmlns="" id="{4C32EEF1-9FFE-4AD0-95C3-010F58539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553" y="6450762"/>
              <a:ext cx="170782" cy="16869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40" name="Freeform 86">
              <a:extLst>
                <a:ext uri="{FF2B5EF4-FFF2-40B4-BE49-F238E27FC236}">
                  <a16:creationId xmlns:a16="http://schemas.microsoft.com/office/drawing/2014/main" xmlns="" id="{CB814271-4791-4AD9-A708-8797C7967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281" y="6450762"/>
              <a:ext cx="171823" cy="168699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D9E87EC-72A1-442E-A2C9-C8861D403F34}"/>
              </a:ext>
            </a:extLst>
          </p:cNvPr>
          <p:cNvSpPr txBox="1"/>
          <p:nvPr/>
        </p:nvSpPr>
        <p:spPr>
          <a:xfrm>
            <a:off x="9068373" y="6316167"/>
            <a:ext cx="2255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Global Management Solution.</a:t>
            </a:r>
          </a:p>
        </p:txBody>
      </p:sp>
    </p:spTree>
    <p:extLst>
      <p:ext uri="{BB962C8B-B14F-4D97-AF65-F5344CB8AC3E}">
        <p14:creationId xmlns:p14="http://schemas.microsoft.com/office/powerpoint/2010/main" val="24777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1">
            <a:extLst>
              <a:ext uri="{FF2B5EF4-FFF2-40B4-BE49-F238E27FC236}">
                <a16:creationId xmlns="" xmlns:a16="http://schemas.microsoft.com/office/drawing/2014/main" id="{6287C3DC-C501-40B2-9E04-F70FAB233DB4}"/>
              </a:ext>
            </a:extLst>
          </p:cNvPr>
          <p:cNvSpPr/>
          <p:nvPr/>
        </p:nvSpPr>
        <p:spPr>
          <a:xfrm>
            <a:off x="6437770" y="0"/>
            <a:ext cx="5754230" cy="6858000"/>
          </a:xfrm>
          <a:custGeom>
            <a:avLst/>
            <a:gdLst>
              <a:gd name="connsiteX0" fmla="*/ 3039964 w 5754230"/>
              <a:gd name="connsiteY0" fmla="*/ 0 h 6858000"/>
              <a:gd name="connsiteX1" fmla="*/ 5754230 w 5754230"/>
              <a:gd name="connsiteY1" fmla="*/ 0 h 6858000"/>
              <a:gd name="connsiteX2" fmla="*/ 5754230 w 5754230"/>
              <a:gd name="connsiteY2" fmla="*/ 6858000 h 6858000"/>
              <a:gd name="connsiteX3" fmla="*/ 0 w 5754230"/>
              <a:gd name="connsiteY3" fmla="*/ 6858000 h 6858000"/>
              <a:gd name="connsiteX4" fmla="*/ 3039964 w 575423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4230" h="6858000">
                <a:moveTo>
                  <a:pt x="3039964" y="0"/>
                </a:moveTo>
                <a:lnTo>
                  <a:pt x="5754230" y="0"/>
                </a:lnTo>
                <a:lnTo>
                  <a:pt x="5754230" y="6858000"/>
                </a:lnTo>
                <a:lnTo>
                  <a:pt x="0" y="6858000"/>
                </a:lnTo>
                <a:lnTo>
                  <a:pt x="303996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35FDDB1-3EDD-4C6C-997E-DC6C441BCE85}"/>
              </a:ext>
            </a:extLst>
          </p:cNvPr>
          <p:cNvGrpSpPr/>
          <p:nvPr/>
        </p:nvGrpSpPr>
        <p:grpSpPr>
          <a:xfrm>
            <a:off x="6687649" y="846044"/>
            <a:ext cx="5165912" cy="5165912"/>
            <a:chOff x="6718305" y="846044"/>
            <a:chExt cx="5165912" cy="5165912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641D080-5D2A-4CD7-93C1-D0D78C96A99A}"/>
                </a:ext>
              </a:extLst>
            </p:cNvPr>
            <p:cNvSpPr/>
            <p:nvPr/>
          </p:nvSpPr>
          <p:spPr>
            <a:xfrm rot="9900000">
              <a:off x="7043599" y="1171338"/>
              <a:ext cx="4515324" cy="451532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7BDF607A-D7EA-4293-B25B-19B7ADCE3530}"/>
                </a:ext>
              </a:extLst>
            </p:cNvPr>
            <p:cNvSpPr/>
            <p:nvPr/>
          </p:nvSpPr>
          <p:spPr>
            <a:xfrm rot="9900000">
              <a:off x="6718305" y="846044"/>
              <a:ext cx="5165912" cy="5165912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900695CF-4900-448C-B327-6A25EB31BC21}"/>
                </a:ext>
              </a:extLst>
            </p:cNvPr>
            <p:cNvSpPr/>
            <p:nvPr/>
          </p:nvSpPr>
          <p:spPr>
            <a:xfrm rot="9900000">
              <a:off x="7524201" y="1651940"/>
              <a:ext cx="3554121" cy="3554121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D3F7F20-4B76-4376-975E-4BFFC96523AE}"/>
                </a:ext>
              </a:extLst>
            </p:cNvPr>
            <p:cNvSpPr/>
            <p:nvPr/>
          </p:nvSpPr>
          <p:spPr>
            <a:xfrm rot="9900000">
              <a:off x="7958715" y="2086453"/>
              <a:ext cx="2685094" cy="268509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6CBB42D-FA5B-46B5-AC07-24D519C8449D}"/>
                </a:ext>
              </a:extLst>
            </p:cNvPr>
            <p:cNvGrpSpPr/>
            <p:nvPr/>
          </p:nvGrpSpPr>
          <p:grpSpPr>
            <a:xfrm>
              <a:off x="7543360" y="1716834"/>
              <a:ext cx="4082438" cy="3682483"/>
              <a:chOff x="7543360" y="1716834"/>
              <a:chExt cx="4082438" cy="3682483"/>
            </a:xfrm>
            <a:solidFill>
              <a:schemeClr val="accent1">
                <a:lumMod val="60000"/>
                <a:lumOff val="40000"/>
                <a:alpha val="76000"/>
              </a:schemeClr>
            </a:solidFill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793D679F-99A9-493E-BA02-F83AD6B303A2}"/>
                  </a:ext>
                </a:extLst>
              </p:cNvPr>
              <p:cNvSpPr/>
              <p:nvPr/>
            </p:nvSpPr>
            <p:spPr>
              <a:xfrm rot="9900000">
                <a:off x="7543360" y="2810011"/>
                <a:ext cx="150284" cy="150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3B916E8-091F-4F12-9919-3997D6D14471}"/>
                  </a:ext>
                </a:extLst>
              </p:cNvPr>
              <p:cNvSpPr/>
              <p:nvPr/>
            </p:nvSpPr>
            <p:spPr>
              <a:xfrm rot="9900000">
                <a:off x="7857943" y="4483774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2901350B-970B-445C-8B52-8B5C2FA9B216}"/>
                  </a:ext>
                </a:extLst>
              </p:cNvPr>
              <p:cNvSpPr/>
              <p:nvPr/>
            </p:nvSpPr>
            <p:spPr>
              <a:xfrm rot="9900000">
                <a:off x="7969673" y="5229267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47256AE8-8AB4-40B2-955C-D7941098F23D}"/>
                  </a:ext>
                </a:extLst>
              </p:cNvPr>
              <p:cNvSpPr/>
              <p:nvPr/>
            </p:nvSpPr>
            <p:spPr>
              <a:xfrm rot="9900000">
                <a:off x="11455748" y="3047523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184D4582-88A9-4AEA-A590-41CF9747F6D0}"/>
                  </a:ext>
                </a:extLst>
              </p:cNvPr>
              <p:cNvSpPr/>
              <p:nvPr/>
            </p:nvSpPr>
            <p:spPr>
              <a:xfrm rot="9900000">
                <a:off x="10943485" y="3749101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06DBAC72-1681-4CC3-9403-CDAD650A78C8}"/>
                  </a:ext>
                </a:extLst>
              </p:cNvPr>
              <p:cNvSpPr/>
              <p:nvPr/>
            </p:nvSpPr>
            <p:spPr>
              <a:xfrm rot="9900000">
                <a:off x="10822376" y="1716834"/>
                <a:ext cx="170050" cy="17005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0FE5D237-847B-4EF6-A352-5232D4B1BAE0}"/>
                  </a:ext>
                </a:extLst>
              </p:cNvPr>
              <p:cNvSpPr/>
              <p:nvPr/>
            </p:nvSpPr>
            <p:spPr>
              <a:xfrm rot="9900000">
                <a:off x="9213248" y="2021425"/>
                <a:ext cx="150284" cy="15028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0EF0262-A295-48D4-8DA0-5EE00777A501}"/>
              </a:ext>
            </a:extLst>
          </p:cNvPr>
          <p:cNvGrpSpPr/>
          <p:nvPr/>
        </p:nvGrpSpPr>
        <p:grpSpPr>
          <a:xfrm>
            <a:off x="1046410" y="1376875"/>
            <a:ext cx="5459135" cy="1279944"/>
            <a:chOff x="1046410" y="3068902"/>
            <a:chExt cx="5459135" cy="1015664"/>
          </a:xfrm>
        </p:grpSpPr>
        <p:sp>
          <p:nvSpPr>
            <p:cNvPr id="27" name="Rectangle: Rounded Corners 36">
              <a:extLst>
                <a:ext uri="{FF2B5EF4-FFF2-40B4-BE49-F238E27FC236}">
                  <a16:creationId xmlns="" xmlns:a16="http://schemas.microsoft.com/office/drawing/2014/main" id="{ABA6C87A-6CC3-4834-B136-1B8FE56F1674}"/>
                </a:ext>
              </a:extLst>
            </p:cNvPr>
            <p:cNvSpPr/>
            <p:nvPr/>
          </p:nvSpPr>
          <p:spPr>
            <a:xfrm>
              <a:off x="1046410" y="3068902"/>
              <a:ext cx="5015264" cy="1015664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50800" dir="5400000" sx="94000" sy="94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28" name="Freeform: Shape 37">
              <a:extLst>
                <a:ext uri="{FF2B5EF4-FFF2-40B4-BE49-F238E27FC236}">
                  <a16:creationId xmlns="" xmlns:a16="http://schemas.microsoft.com/office/drawing/2014/main" id="{A2BAA89C-E3DD-43D6-A794-DB49A64DD48E}"/>
                </a:ext>
              </a:extLst>
            </p:cNvPr>
            <p:cNvSpPr/>
            <p:nvPr/>
          </p:nvSpPr>
          <p:spPr>
            <a:xfrm>
              <a:off x="1046410" y="3068902"/>
              <a:ext cx="68286" cy="1015664"/>
            </a:xfrm>
            <a:custGeom>
              <a:avLst/>
              <a:gdLst>
                <a:gd name="connsiteX0" fmla="*/ 22141 w 68286"/>
                <a:gd name="connsiteY0" fmla="*/ 0 h 1015664"/>
                <a:gd name="connsiteX1" fmla="*/ 68286 w 68286"/>
                <a:gd name="connsiteY1" fmla="*/ 0 h 1015664"/>
                <a:gd name="connsiteX2" fmla="*/ 68286 w 68286"/>
                <a:gd name="connsiteY2" fmla="*/ 1015664 h 1015664"/>
                <a:gd name="connsiteX3" fmla="*/ 22141 w 68286"/>
                <a:gd name="connsiteY3" fmla="*/ 1015664 h 1015664"/>
                <a:gd name="connsiteX4" fmla="*/ 0 w 68286"/>
                <a:gd name="connsiteY4" fmla="*/ 993523 h 1015664"/>
                <a:gd name="connsiteX5" fmla="*/ 0 w 68286"/>
                <a:gd name="connsiteY5" fmla="*/ 22141 h 1015664"/>
                <a:gd name="connsiteX6" fmla="*/ 22141 w 68286"/>
                <a:gd name="connsiteY6" fmla="*/ 0 h 101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6" h="1015664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0784C5A-453D-43B9-9A38-618AFEDD9E56}"/>
                </a:ext>
              </a:extLst>
            </p:cNvPr>
            <p:cNvSpPr txBox="1"/>
            <p:nvPr/>
          </p:nvSpPr>
          <p:spPr>
            <a:xfrm>
              <a:off x="1209675" y="3132549"/>
              <a:ext cx="5295870" cy="932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 smtClean="0">
                  <a:solidFill>
                    <a:srgbClr val="0F0BFE"/>
                  </a:solidFill>
                  <a:latin typeface="Poppins" pitchFamily="2" charset="0"/>
                  <a:cs typeface="Poppins" pitchFamily="2" charset="0"/>
                </a:rPr>
                <a:t>Electronic Bug </a:t>
              </a:r>
            </a:p>
            <a:p>
              <a:pPr>
                <a:lnSpc>
                  <a:spcPct val="120000"/>
                </a:lnSpc>
              </a:pPr>
              <a:r>
                <a:rPr lang="en-US" sz="2400" b="1" dirty="0" smtClean="0">
                  <a:latin typeface="Poppins" pitchFamily="2" charset="0"/>
                  <a:cs typeface="Poppins" pitchFamily="2" charset="0"/>
                </a:rPr>
                <a:t>Detection</a:t>
              </a:r>
              <a:endPara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0"/>
                <a:ea typeface="Open Sans" panose="020B0606030504020204" pitchFamily="34" charset="0"/>
                <a:cs typeface="Poppins" pitchFamily="2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="" xmlns:a16="http://schemas.microsoft.com/office/drawing/2014/main" id="{2329DB0C-9BD4-46F2-A32E-139B74460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2276" y="3477344"/>
              <a:ext cx="388792" cy="198781"/>
            </a:xfrm>
            <a:custGeom>
              <a:avLst/>
              <a:gdLst>
                <a:gd name="T0" fmla="*/ 160006 w 479"/>
                <a:gd name="T1" fmla="*/ 107515 h 248"/>
                <a:gd name="T2" fmla="*/ 160006 w 479"/>
                <a:gd name="T3" fmla="*/ 73127 h 248"/>
                <a:gd name="T4" fmla="*/ 0 w 479"/>
                <a:gd name="T5" fmla="*/ 73127 h 248"/>
                <a:gd name="T6" fmla="*/ 0 w 479"/>
                <a:gd name="T7" fmla="*/ 34387 h 248"/>
                <a:gd name="T8" fmla="*/ 160006 w 479"/>
                <a:gd name="T9" fmla="*/ 34387 h 248"/>
                <a:gd name="T10" fmla="*/ 160006 w 479"/>
                <a:gd name="T11" fmla="*/ 0 h 248"/>
                <a:gd name="T12" fmla="*/ 210696 w 479"/>
                <a:gd name="T13" fmla="*/ 53975 h 248"/>
                <a:gd name="T14" fmla="*/ 160006 w 479"/>
                <a:gd name="T15" fmla="*/ 107515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9" h="248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D2C8E5A-B2FE-4748-BB8B-99D473B1271D}"/>
              </a:ext>
            </a:extLst>
          </p:cNvPr>
          <p:cNvSpPr txBox="1"/>
          <p:nvPr/>
        </p:nvSpPr>
        <p:spPr>
          <a:xfrm>
            <a:off x="821311" y="3429000"/>
            <a:ext cx="62929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• </a:t>
            </a:r>
            <a:r>
              <a:rPr lang="en-US" sz="2000" b="1" dirty="0"/>
              <a:t>Electronic Bug Sweep and Detection</a:t>
            </a:r>
          </a:p>
          <a:p>
            <a:r>
              <a:rPr lang="en-US" sz="2000" dirty="0"/>
              <a:t>• </a:t>
            </a:r>
            <a:r>
              <a:rPr lang="en-US" sz="2000" b="1" dirty="0"/>
              <a:t>Protect personal, private and business information  </a:t>
            </a:r>
          </a:p>
          <a:p>
            <a:r>
              <a:rPr lang="en-US" sz="2000" dirty="0"/>
              <a:t>• </a:t>
            </a:r>
            <a:r>
              <a:rPr lang="en-US" sz="2000" b="1" dirty="0"/>
              <a:t>Protect from Eavesdroppers </a:t>
            </a:r>
          </a:p>
          <a:p>
            <a:r>
              <a:rPr lang="en-US" sz="2000" dirty="0"/>
              <a:t>• </a:t>
            </a:r>
            <a:r>
              <a:rPr lang="en-US" sz="2000" b="1" dirty="0"/>
              <a:t>Protecting intellectual property and business </a:t>
            </a:r>
            <a:r>
              <a:rPr lang="en-US" sz="2000" b="1" dirty="0" err="1"/>
              <a:t>intelligen</a:t>
            </a:r>
            <a:endParaRPr lang="en-US" sz="2000" b="1" dirty="0"/>
          </a:p>
          <a:p>
            <a:r>
              <a:rPr lang="en-US" sz="2000" dirty="0"/>
              <a:t>• </a:t>
            </a:r>
            <a:r>
              <a:rPr lang="en-US" sz="2000" b="1" dirty="0"/>
              <a:t>Identify the individuals who have been breached.</a:t>
            </a:r>
          </a:p>
          <a:p>
            <a:r>
              <a:rPr lang="en-US" sz="2000" dirty="0"/>
              <a:t>• </a:t>
            </a:r>
            <a:r>
              <a:rPr lang="en-US" sz="2000" b="1" dirty="0"/>
              <a:t>Detect covert audio and video bugs </a:t>
            </a:r>
          </a:p>
          <a:p>
            <a:r>
              <a:rPr lang="en-US" sz="2000" dirty="0"/>
              <a:t>• </a:t>
            </a:r>
            <a:r>
              <a:rPr lang="en-US" sz="2000" b="1" dirty="0"/>
              <a:t>GPS tracking devices and landline wiretaps. </a:t>
            </a:r>
          </a:p>
          <a:p>
            <a:r>
              <a:rPr lang="en-US" sz="2000" dirty="0"/>
              <a:t>• </a:t>
            </a:r>
            <a:r>
              <a:rPr lang="en-US" sz="2000" b="1" dirty="0"/>
              <a:t>Counter Surveillance 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60">
            <a:extLst>
              <a:ext uri="{FF2B5EF4-FFF2-40B4-BE49-F238E27FC236}">
                <a16:creationId xmlns="" xmlns:a16="http://schemas.microsoft.com/office/drawing/2014/main" id="{E5B1F7EC-AC2B-4EEF-9BE2-B69FEE9C3784}"/>
              </a:ext>
            </a:extLst>
          </p:cNvPr>
          <p:cNvSpPr/>
          <p:nvPr/>
        </p:nvSpPr>
        <p:spPr>
          <a:xfrm>
            <a:off x="983309" y="2913456"/>
            <a:ext cx="1247890" cy="3216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Description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46" y="178588"/>
            <a:ext cx="1220375" cy="119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2" b="100000" l="1004" r="98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53">
            <a:off x="7739758" y="1440720"/>
            <a:ext cx="3035952" cy="414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B5C77A9-2483-4F77-A83D-51AC0FBBBF88}"/>
              </a:ext>
            </a:extLst>
          </p:cNvPr>
          <p:cNvSpPr txBox="1"/>
          <p:nvPr/>
        </p:nvSpPr>
        <p:spPr>
          <a:xfrm rot="10800000" flipV="1">
            <a:off x="9442630" y="178589"/>
            <a:ext cx="24385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6000" b="1" i="0" smtClean="0">
                <a:solidFill>
                  <a:schemeClr val="bg1">
                    <a:alpha val="7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4</a:t>
            </a:fld>
            <a:endParaRPr lang="id-ID" sz="28700" b="1" i="0" dirty="0">
              <a:solidFill>
                <a:schemeClr val="bg1">
                  <a:alpha val="7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Freeform: Shape 70">
            <a:extLst>
              <a:ext uri="{FF2B5EF4-FFF2-40B4-BE49-F238E27FC236}">
                <a16:creationId xmlns:a16="http://schemas.microsoft.com/office/drawing/2014/main" xmlns="" id="{2D74C6C5-373A-4D39-81B2-4912CB40333B}"/>
              </a:ext>
            </a:extLst>
          </p:cNvPr>
          <p:cNvSpPr/>
          <p:nvPr/>
        </p:nvSpPr>
        <p:spPr>
          <a:xfrm>
            <a:off x="8794982" y="6304845"/>
            <a:ext cx="3397018" cy="260266"/>
          </a:xfrm>
          <a:custGeom>
            <a:avLst/>
            <a:gdLst>
              <a:gd name="connsiteX0" fmla="*/ 203200 w 3397018"/>
              <a:gd name="connsiteY0" fmla="*/ 0 h 260266"/>
              <a:gd name="connsiteX1" fmla="*/ 3397018 w 3397018"/>
              <a:gd name="connsiteY1" fmla="*/ 5745 h 260266"/>
              <a:gd name="connsiteX2" fmla="*/ 3397018 w 3397018"/>
              <a:gd name="connsiteY2" fmla="*/ 260266 h 260266"/>
              <a:gd name="connsiteX3" fmla="*/ 0 w 3397018"/>
              <a:gd name="connsiteY3" fmla="*/ 260266 h 260266"/>
              <a:gd name="connsiteX4" fmla="*/ 203200 w 3397018"/>
              <a:gd name="connsiteY4" fmla="*/ 0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018" h="260266">
                <a:moveTo>
                  <a:pt x="203200" y="0"/>
                </a:moveTo>
                <a:lnTo>
                  <a:pt x="3397018" y="5745"/>
                </a:lnTo>
                <a:lnTo>
                  <a:pt x="3397018" y="260266"/>
                </a:lnTo>
                <a:lnTo>
                  <a:pt x="0" y="260266"/>
                </a:lnTo>
                <a:lnTo>
                  <a:pt x="2032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139700" dist="254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346194B0-32D7-43ED-9353-4B60DF17E15C}"/>
              </a:ext>
            </a:extLst>
          </p:cNvPr>
          <p:cNvGrpSpPr/>
          <p:nvPr/>
        </p:nvGrpSpPr>
        <p:grpSpPr>
          <a:xfrm>
            <a:off x="11382986" y="6368578"/>
            <a:ext cx="498149" cy="125003"/>
            <a:chOff x="11013281" y="6450762"/>
            <a:chExt cx="672285" cy="168699"/>
          </a:xfrm>
          <a:solidFill>
            <a:schemeClr val="bg1"/>
          </a:solidFill>
        </p:grpSpPr>
        <p:sp>
          <p:nvSpPr>
            <p:cNvPr id="38" name="Freeform 78">
              <a:extLst>
                <a:ext uri="{FF2B5EF4-FFF2-40B4-BE49-F238E27FC236}">
                  <a16:creationId xmlns:a16="http://schemas.microsoft.com/office/drawing/2014/main" xmlns="" id="{46FA3CF2-5B06-4FCB-A00A-CA3FF0B61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4784" y="6450762"/>
              <a:ext cx="170782" cy="168699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39" name="Freeform 79">
              <a:extLst>
                <a:ext uri="{FF2B5EF4-FFF2-40B4-BE49-F238E27FC236}">
                  <a16:creationId xmlns:a16="http://schemas.microsoft.com/office/drawing/2014/main" xmlns="" id="{4C32EEF1-9FFE-4AD0-95C3-010F58539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553" y="6450762"/>
              <a:ext cx="170782" cy="16869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40" name="Freeform 86">
              <a:extLst>
                <a:ext uri="{FF2B5EF4-FFF2-40B4-BE49-F238E27FC236}">
                  <a16:creationId xmlns:a16="http://schemas.microsoft.com/office/drawing/2014/main" xmlns="" id="{CB814271-4791-4AD9-A708-8797C7967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281" y="6450762"/>
              <a:ext cx="171823" cy="168699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D9E87EC-72A1-442E-A2C9-C8861D403F34}"/>
              </a:ext>
            </a:extLst>
          </p:cNvPr>
          <p:cNvSpPr txBox="1"/>
          <p:nvPr/>
        </p:nvSpPr>
        <p:spPr>
          <a:xfrm>
            <a:off x="9068373" y="6316167"/>
            <a:ext cx="2255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Global Management Solution.</a:t>
            </a:r>
          </a:p>
        </p:txBody>
      </p:sp>
    </p:spTree>
    <p:extLst>
      <p:ext uri="{BB962C8B-B14F-4D97-AF65-F5344CB8AC3E}">
        <p14:creationId xmlns:p14="http://schemas.microsoft.com/office/powerpoint/2010/main" val="402019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1">
            <a:extLst>
              <a:ext uri="{FF2B5EF4-FFF2-40B4-BE49-F238E27FC236}">
                <a16:creationId xmlns="" xmlns:a16="http://schemas.microsoft.com/office/drawing/2014/main" id="{6287C3DC-C501-40B2-9E04-F70FAB233DB4}"/>
              </a:ext>
            </a:extLst>
          </p:cNvPr>
          <p:cNvSpPr/>
          <p:nvPr/>
        </p:nvSpPr>
        <p:spPr>
          <a:xfrm>
            <a:off x="6437770" y="0"/>
            <a:ext cx="5754230" cy="6858000"/>
          </a:xfrm>
          <a:custGeom>
            <a:avLst/>
            <a:gdLst>
              <a:gd name="connsiteX0" fmla="*/ 3039964 w 5754230"/>
              <a:gd name="connsiteY0" fmla="*/ 0 h 6858000"/>
              <a:gd name="connsiteX1" fmla="*/ 5754230 w 5754230"/>
              <a:gd name="connsiteY1" fmla="*/ 0 h 6858000"/>
              <a:gd name="connsiteX2" fmla="*/ 5754230 w 5754230"/>
              <a:gd name="connsiteY2" fmla="*/ 6858000 h 6858000"/>
              <a:gd name="connsiteX3" fmla="*/ 0 w 5754230"/>
              <a:gd name="connsiteY3" fmla="*/ 6858000 h 6858000"/>
              <a:gd name="connsiteX4" fmla="*/ 3039964 w 575423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4230" h="6858000">
                <a:moveTo>
                  <a:pt x="3039964" y="0"/>
                </a:moveTo>
                <a:lnTo>
                  <a:pt x="5754230" y="0"/>
                </a:lnTo>
                <a:lnTo>
                  <a:pt x="5754230" y="6858000"/>
                </a:lnTo>
                <a:lnTo>
                  <a:pt x="0" y="6858000"/>
                </a:lnTo>
                <a:lnTo>
                  <a:pt x="303996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35FDDB1-3EDD-4C6C-997E-DC6C441BCE85}"/>
              </a:ext>
            </a:extLst>
          </p:cNvPr>
          <p:cNvGrpSpPr/>
          <p:nvPr/>
        </p:nvGrpSpPr>
        <p:grpSpPr>
          <a:xfrm>
            <a:off x="6687649" y="846044"/>
            <a:ext cx="5165912" cy="5165912"/>
            <a:chOff x="6718305" y="846044"/>
            <a:chExt cx="5165912" cy="5165912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641D080-5D2A-4CD7-93C1-D0D78C96A99A}"/>
                </a:ext>
              </a:extLst>
            </p:cNvPr>
            <p:cNvSpPr/>
            <p:nvPr/>
          </p:nvSpPr>
          <p:spPr>
            <a:xfrm rot="9900000">
              <a:off x="7043599" y="1171338"/>
              <a:ext cx="4515324" cy="451532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7BDF607A-D7EA-4293-B25B-19B7ADCE3530}"/>
                </a:ext>
              </a:extLst>
            </p:cNvPr>
            <p:cNvSpPr/>
            <p:nvPr/>
          </p:nvSpPr>
          <p:spPr>
            <a:xfrm rot="9900000">
              <a:off x="6718305" y="846044"/>
              <a:ext cx="5165912" cy="5165912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900695CF-4900-448C-B327-6A25EB31BC21}"/>
                </a:ext>
              </a:extLst>
            </p:cNvPr>
            <p:cNvSpPr/>
            <p:nvPr/>
          </p:nvSpPr>
          <p:spPr>
            <a:xfrm rot="9900000">
              <a:off x="7524201" y="1651940"/>
              <a:ext cx="3554121" cy="3554121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D3F7F20-4B76-4376-975E-4BFFC96523AE}"/>
                </a:ext>
              </a:extLst>
            </p:cNvPr>
            <p:cNvSpPr/>
            <p:nvPr/>
          </p:nvSpPr>
          <p:spPr>
            <a:xfrm rot="9900000">
              <a:off x="7958715" y="2086453"/>
              <a:ext cx="2685094" cy="268509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6CBB42D-FA5B-46B5-AC07-24D519C8449D}"/>
                </a:ext>
              </a:extLst>
            </p:cNvPr>
            <p:cNvGrpSpPr/>
            <p:nvPr/>
          </p:nvGrpSpPr>
          <p:grpSpPr>
            <a:xfrm>
              <a:off x="7543360" y="1716834"/>
              <a:ext cx="4082438" cy="3682483"/>
              <a:chOff x="7543360" y="1716834"/>
              <a:chExt cx="4082438" cy="3682483"/>
            </a:xfrm>
            <a:solidFill>
              <a:schemeClr val="accent1">
                <a:lumMod val="60000"/>
                <a:lumOff val="40000"/>
                <a:alpha val="76000"/>
              </a:schemeClr>
            </a:solidFill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793D679F-99A9-493E-BA02-F83AD6B303A2}"/>
                  </a:ext>
                </a:extLst>
              </p:cNvPr>
              <p:cNvSpPr/>
              <p:nvPr/>
            </p:nvSpPr>
            <p:spPr>
              <a:xfrm rot="9900000">
                <a:off x="7543360" y="2810011"/>
                <a:ext cx="150284" cy="150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3B916E8-091F-4F12-9919-3997D6D14471}"/>
                  </a:ext>
                </a:extLst>
              </p:cNvPr>
              <p:cNvSpPr/>
              <p:nvPr/>
            </p:nvSpPr>
            <p:spPr>
              <a:xfrm rot="9900000">
                <a:off x="7857943" y="4483774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2901350B-970B-445C-8B52-8B5C2FA9B216}"/>
                  </a:ext>
                </a:extLst>
              </p:cNvPr>
              <p:cNvSpPr/>
              <p:nvPr/>
            </p:nvSpPr>
            <p:spPr>
              <a:xfrm rot="9900000">
                <a:off x="7969673" y="5229267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47256AE8-8AB4-40B2-955C-D7941098F23D}"/>
                  </a:ext>
                </a:extLst>
              </p:cNvPr>
              <p:cNvSpPr/>
              <p:nvPr/>
            </p:nvSpPr>
            <p:spPr>
              <a:xfrm rot="9900000">
                <a:off x="11455748" y="3047523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184D4582-88A9-4AEA-A590-41CF9747F6D0}"/>
                  </a:ext>
                </a:extLst>
              </p:cNvPr>
              <p:cNvSpPr/>
              <p:nvPr/>
            </p:nvSpPr>
            <p:spPr>
              <a:xfrm rot="9900000">
                <a:off x="10943485" y="3749101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06DBAC72-1681-4CC3-9403-CDAD650A78C8}"/>
                  </a:ext>
                </a:extLst>
              </p:cNvPr>
              <p:cNvSpPr/>
              <p:nvPr/>
            </p:nvSpPr>
            <p:spPr>
              <a:xfrm rot="9900000">
                <a:off x="10822376" y="1716834"/>
                <a:ext cx="170050" cy="17005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0FE5D237-847B-4EF6-A352-5232D4B1BAE0}"/>
                  </a:ext>
                </a:extLst>
              </p:cNvPr>
              <p:cNvSpPr/>
              <p:nvPr/>
            </p:nvSpPr>
            <p:spPr>
              <a:xfrm rot="9900000">
                <a:off x="9213248" y="2021425"/>
                <a:ext cx="150284" cy="15028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0EF0262-A295-48D4-8DA0-5EE00777A501}"/>
              </a:ext>
            </a:extLst>
          </p:cNvPr>
          <p:cNvGrpSpPr/>
          <p:nvPr/>
        </p:nvGrpSpPr>
        <p:grpSpPr>
          <a:xfrm>
            <a:off x="1046410" y="1376875"/>
            <a:ext cx="5459135" cy="1279944"/>
            <a:chOff x="1046410" y="3068902"/>
            <a:chExt cx="5459135" cy="1015664"/>
          </a:xfrm>
        </p:grpSpPr>
        <p:sp>
          <p:nvSpPr>
            <p:cNvPr id="27" name="Rectangle: Rounded Corners 36">
              <a:extLst>
                <a:ext uri="{FF2B5EF4-FFF2-40B4-BE49-F238E27FC236}">
                  <a16:creationId xmlns="" xmlns:a16="http://schemas.microsoft.com/office/drawing/2014/main" id="{ABA6C87A-6CC3-4834-B136-1B8FE56F1674}"/>
                </a:ext>
              </a:extLst>
            </p:cNvPr>
            <p:cNvSpPr/>
            <p:nvPr/>
          </p:nvSpPr>
          <p:spPr>
            <a:xfrm>
              <a:off x="1046410" y="3068902"/>
              <a:ext cx="5015264" cy="1015664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50800" dir="5400000" sx="94000" sy="94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28" name="Freeform: Shape 37">
              <a:extLst>
                <a:ext uri="{FF2B5EF4-FFF2-40B4-BE49-F238E27FC236}">
                  <a16:creationId xmlns="" xmlns:a16="http://schemas.microsoft.com/office/drawing/2014/main" id="{A2BAA89C-E3DD-43D6-A794-DB49A64DD48E}"/>
                </a:ext>
              </a:extLst>
            </p:cNvPr>
            <p:cNvSpPr/>
            <p:nvPr/>
          </p:nvSpPr>
          <p:spPr>
            <a:xfrm>
              <a:off x="1046410" y="3068902"/>
              <a:ext cx="68286" cy="1015664"/>
            </a:xfrm>
            <a:custGeom>
              <a:avLst/>
              <a:gdLst>
                <a:gd name="connsiteX0" fmla="*/ 22141 w 68286"/>
                <a:gd name="connsiteY0" fmla="*/ 0 h 1015664"/>
                <a:gd name="connsiteX1" fmla="*/ 68286 w 68286"/>
                <a:gd name="connsiteY1" fmla="*/ 0 h 1015664"/>
                <a:gd name="connsiteX2" fmla="*/ 68286 w 68286"/>
                <a:gd name="connsiteY2" fmla="*/ 1015664 h 1015664"/>
                <a:gd name="connsiteX3" fmla="*/ 22141 w 68286"/>
                <a:gd name="connsiteY3" fmla="*/ 1015664 h 1015664"/>
                <a:gd name="connsiteX4" fmla="*/ 0 w 68286"/>
                <a:gd name="connsiteY4" fmla="*/ 993523 h 1015664"/>
                <a:gd name="connsiteX5" fmla="*/ 0 w 68286"/>
                <a:gd name="connsiteY5" fmla="*/ 22141 h 1015664"/>
                <a:gd name="connsiteX6" fmla="*/ 22141 w 68286"/>
                <a:gd name="connsiteY6" fmla="*/ 0 h 101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6" h="1015664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0784C5A-453D-43B9-9A38-618AFEDD9E56}"/>
                </a:ext>
              </a:extLst>
            </p:cNvPr>
            <p:cNvSpPr txBox="1"/>
            <p:nvPr/>
          </p:nvSpPr>
          <p:spPr>
            <a:xfrm>
              <a:off x="1209675" y="3306394"/>
              <a:ext cx="5295870" cy="571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 smtClean="0">
                  <a:solidFill>
                    <a:srgbClr val="0F0BFE"/>
                  </a:solidFill>
                  <a:latin typeface="Poppins" pitchFamily="2" charset="0"/>
                  <a:cs typeface="Poppins" pitchFamily="2" charset="0"/>
                </a:rPr>
                <a:t>Defamation</a:t>
              </a:r>
              <a:endPara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0"/>
                <a:ea typeface="Open Sans" panose="020B0606030504020204" pitchFamily="34" charset="0"/>
                <a:cs typeface="Poppins" pitchFamily="2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="" xmlns:a16="http://schemas.microsoft.com/office/drawing/2014/main" id="{2329DB0C-9BD4-46F2-A32E-139B74460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2276" y="3477344"/>
              <a:ext cx="388792" cy="198781"/>
            </a:xfrm>
            <a:custGeom>
              <a:avLst/>
              <a:gdLst>
                <a:gd name="T0" fmla="*/ 160006 w 479"/>
                <a:gd name="T1" fmla="*/ 107515 h 248"/>
                <a:gd name="T2" fmla="*/ 160006 w 479"/>
                <a:gd name="T3" fmla="*/ 73127 h 248"/>
                <a:gd name="T4" fmla="*/ 0 w 479"/>
                <a:gd name="T5" fmla="*/ 73127 h 248"/>
                <a:gd name="T6" fmla="*/ 0 w 479"/>
                <a:gd name="T7" fmla="*/ 34387 h 248"/>
                <a:gd name="T8" fmla="*/ 160006 w 479"/>
                <a:gd name="T9" fmla="*/ 34387 h 248"/>
                <a:gd name="T10" fmla="*/ 160006 w 479"/>
                <a:gd name="T11" fmla="*/ 0 h 248"/>
                <a:gd name="T12" fmla="*/ 210696 w 479"/>
                <a:gd name="T13" fmla="*/ 53975 h 248"/>
                <a:gd name="T14" fmla="*/ 160006 w 479"/>
                <a:gd name="T15" fmla="*/ 107515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9" h="248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D2C8E5A-B2FE-4748-BB8B-99D473B1271D}"/>
              </a:ext>
            </a:extLst>
          </p:cNvPr>
          <p:cNvSpPr txBox="1"/>
          <p:nvPr/>
        </p:nvSpPr>
        <p:spPr>
          <a:xfrm>
            <a:off x="821311" y="3429000"/>
            <a:ext cx="6292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• </a:t>
            </a:r>
            <a:r>
              <a:rPr lang="en-US" sz="2000" b="1" dirty="0"/>
              <a:t>Protection from negative campaign on social media, </a:t>
            </a:r>
          </a:p>
          <a:p>
            <a:r>
              <a:rPr lang="en-US" sz="2000" b="1" dirty="0"/>
              <a:t>newspapers, Television Media and lobbying group in</a:t>
            </a:r>
          </a:p>
          <a:p>
            <a:r>
              <a:rPr lang="en-US" sz="2000" b="1" dirty="0"/>
              <a:t>the city or state.  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dirty="0"/>
              <a:t>• </a:t>
            </a:r>
            <a:r>
              <a:rPr lang="en-US" sz="2000" b="1" dirty="0"/>
              <a:t>Protection from Honey-Trapping and recording the</a:t>
            </a:r>
          </a:p>
          <a:p>
            <a:r>
              <a:rPr lang="en-US" sz="2000" b="1" dirty="0"/>
              <a:t>videos/images as a proof. 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60">
            <a:extLst>
              <a:ext uri="{FF2B5EF4-FFF2-40B4-BE49-F238E27FC236}">
                <a16:creationId xmlns="" xmlns:a16="http://schemas.microsoft.com/office/drawing/2014/main" id="{E5B1F7EC-AC2B-4EEF-9BE2-B69FEE9C3784}"/>
              </a:ext>
            </a:extLst>
          </p:cNvPr>
          <p:cNvSpPr/>
          <p:nvPr/>
        </p:nvSpPr>
        <p:spPr>
          <a:xfrm>
            <a:off x="983309" y="2913456"/>
            <a:ext cx="1247890" cy="3216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Description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46" y="178588"/>
            <a:ext cx="1220375" cy="119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732" y="2476498"/>
            <a:ext cx="4731845" cy="249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B5C77A9-2483-4F77-A83D-51AC0FBBBF88}"/>
              </a:ext>
            </a:extLst>
          </p:cNvPr>
          <p:cNvSpPr txBox="1"/>
          <p:nvPr/>
        </p:nvSpPr>
        <p:spPr>
          <a:xfrm rot="10800000" flipV="1">
            <a:off x="9442630" y="178589"/>
            <a:ext cx="24385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6000" b="1" i="0" smtClean="0">
                <a:solidFill>
                  <a:schemeClr val="bg1">
                    <a:alpha val="7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5</a:t>
            </a:fld>
            <a:endParaRPr lang="id-ID" sz="28700" b="1" i="0" dirty="0">
              <a:solidFill>
                <a:schemeClr val="bg1">
                  <a:alpha val="7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Freeform: Shape 70">
            <a:extLst>
              <a:ext uri="{FF2B5EF4-FFF2-40B4-BE49-F238E27FC236}">
                <a16:creationId xmlns:a16="http://schemas.microsoft.com/office/drawing/2014/main" xmlns="" id="{2D74C6C5-373A-4D39-81B2-4912CB40333B}"/>
              </a:ext>
            </a:extLst>
          </p:cNvPr>
          <p:cNvSpPr/>
          <p:nvPr/>
        </p:nvSpPr>
        <p:spPr>
          <a:xfrm>
            <a:off x="8794982" y="6304845"/>
            <a:ext cx="3397018" cy="260266"/>
          </a:xfrm>
          <a:custGeom>
            <a:avLst/>
            <a:gdLst>
              <a:gd name="connsiteX0" fmla="*/ 203200 w 3397018"/>
              <a:gd name="connsiteY0" fmla="*/ 0 h 260266"/>
              <a:gd name="connsiteX1" fmla="*/ 3397018 w 3397018"/>
              <a:gd name="connsiteY1" fmla="*/ 5745 h 260266"/>
              <a:gd name="connsiteX2" fmla="*/ 3397018 w 3397018"/>
              <a:gd name="connsiteY2" fmla="*/ 260266 h 260266"/>
              <a:gd name="connsiteX3" fmla="*/ 0 w 3397018"/>
              <a:gd name="connsiteY3" fmla="*/ 260266 h 260266"/>
              <a:gd name="connsiteX4" fmla="*/ 203200 w 3397018"/>
              <a:gd name="connsiteY4" fmla="*/ 0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018" h="260266">
                <a:moveTo>
                  <a:pt x="203200" y="0"/>
                </a:moveTo>
                <a:lnTo>
                  <a:pt x="3397018" y="5745"/>
                </a:lnTo>
                <a:lnTo>
                  <a:pt x="3397018" y="260266"/>
                </a:lnTo>
                <a:lnTo>
                  <a:pt x="0" y="260266"/>
                </a:lnTo>
                <a:lnTo>
                  <a:pt x="2032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139700" dist="254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46194B0-32D7-43ED-9353-4B60DF17E15C}"/>
              </a:ext>
            </a:extLst>
          </p:cNvPr>
          <p:cNvGrpSpPr/>
          <p:nvPr/>
        </p:nvGrpSpPr>
        <p:grpSpPr>
          <a:xfrm>
            <a:off x="11382986" y="6368578"/>
            <a:ext cx="498149" cy="125003"/>
            <a:chOff x="11013281" y="6450762"/>
            <a:chExt cx="672285" cy="168699"/>
          </a:xfrm>
          <a:solidFill>
            <a:schemeClr val="bg1"/>
          </a:solidFill>
        </p:grpSpPr>
        <p:sp>
          <p:nvSpPr>
            <p:cNvPr id="37" name="Freeform 78">
              <a:extLst>
                <a:ext uri="{FF2B5EF4-FFF2-40B4-BE49-F238E27FC236}">
                  <a16:creationId xmlns:a16="http://schemas.microsoft.com/office/drawing/2014/main" xmlns="" id="{46FA3CF2-5B06-4FCB-A00A-CA3FF0B61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4784" y="6450762"/>
              <a:ext cx="170782" cy="168699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38" name="Freeform 79">
              <a:extLst>
                <a:ext uri="{FF2B5EF4-FFF2-40B4-BE49-F238E27FC236}">
                  <a16:creationId xmlns:a16="http://schemas.microsoft.com/office/drawing/2014/main" xmlns="" id="{4C32EEF1-9FFE-4AD0-95C3-010F58539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553" y="6450762"/>
              <a:ext cx="170782" cy="16869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xmlns="" id="{CB814271-4791-4AD9-A708-8797C7967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281" y="6450762"/>
              <a:ext cx="171823" cy="168699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D9E87EC-72A1-442E-A2C9-C8861D403F34}"/>
              </a:ext>
            </a:extLst>
          </p:cNvPr>
          <p:cNvSpPr txBox="1"/>
          <p:nvPr/>
        </p:nvSpPr>
        <p:spPr>
          <a:xfrm>
            <a:off x="9068373" y="6316167"/>
            <a:ext cx="2255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Global Management Solution.</a:t>
            </a:r>
          </a:p>
        </p:txBody>
      </p:sp>
    </p:spTree>
    <p:extLst>
      <p:ext uri="{BB962C8B-B14F-4D97-AF65-F5344CB8AC3E}">
        <p14:creationId xmlns:p14="http://schemas.microsoft.com/office/powerpoint/2010/main" val="52234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1">
            <a:extLst>
              <a:ext uri="{FF2B5EF4-FFF2-40B4-BE49-F238E27FC236}">
                <a16:creationId xmlns="" xmlns:a16="http://schemas.microsoft.com/office/drawing/2014/main" id="{6287C3DC-C501-40B2-9E04-F70FAB233DB4}"/>
              </a:ext>
            </a:extLst>
          </p:cNvPr>
          <p:cNvSpPr/>
          <p:nvPr/>
        </p:nvSpPr>
        <p:spPr>
          <a:xfrm>
            <a:off x="6437770" y="0"/>
            <a:ext cx="5754230" cy="6858000"/>
          </a:xfrm>
          <a:custGeom>
            <a:avLst/>
            <a:gdLst>
              <a:gd name="connsiteX0" fmla="*/ 3039964 w 5754230"/>
              <a:gd name="connsiteY0" fmla="*/ 0 h 6858000"/>
              <a:gd name="connsiteX1" fmla="*/ 5754230 w 5754230"/>
              <a:gd name="connsiteY1" fmla="*/ 0 h 6858000"/>
              <a:gd name="connsiteX2" fmla="*/ 5754230 w 5754230"/>
              <a:gd name="connsiteY2" fmla="*/ 6858000 h 6858000"/>
              <a:gd name="connsiteX3" fmla="*/ 0 w 5754230"/>
              <a:gd name="connsiteY3" fmla="*/ 6858000 h 6858000"/>
              <a:gd name="connsiteX4" fmla="*/ 3039964 w 575423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4230" h="6858000">
                <a:moveTo>
                  <a:pt x="3039964" y="0"/>
                </a:moveTo>
                <a:lnTo>
                  <a:pt x="5754230" y="0"/>
                </a:lnTo>
                <a:lnTo>
                  <a:pt x="5754230" y="6858000"/>
                </a:lnTo>
                <a:lnTo>
                  <a:pt x="0" y="6858000"/>
                </a:lnTo>
                <a:lnTo>
                  <a:pt x="303996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35FDDB1-3EDD-4C6C-997E-DC6C441BCE85}"/>
              </a:ext>
            </a:extLst>
          </p:cNvPr>
          <p:cNvGrpSpPr/>
          <p:nvPr/>
        </p:nvGrpSpPr>
        <p:grpSpPr>
          <a:xfrm>
            <a:off x="6687649" y="846044"/>
            <a:ext cx="5165912" cy="5165912"/>
            <a:chOff x="6718305" y="846044"/>
            <a:chExt cx="5165912" cy="5165912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641D080-5D2A-4CD7-93C1-D0D78C96A99A}"/>
                </a:ext>
              </a:extLst>
            </p:cNvPr>
            <p:cNvSpPr/>
            <p:nvPr/>
          </p:nvSpPr>
          <p:spPr>
            <a:xfrm rot="9900000">
              <a:off x="7043599" y="1171338"/>
              <a:ext cx="4515324" cy="451532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7BDF607A-D7EA-4293-B25B-19B7ADCE3530}"/>
                </a:ext>
              </a:extLst>
            </p:cNvPr>
            <p:cNvSpPr/>
            <p:nvPr/>
          </p:nvSpPr>
          <p:spPr>
            <a:xfrm rot="9900000">
              <a:off x="6718305" y="846044"/>
              <a:ext cx="5165912" cy="5165912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900695CF-4900-448C-B327-6A25EB31BC21}"/>
                </a:ext>
              </a:extLst>
            </p:cNvPr>
            <p:cNvSpPr/>
            <p:nvPr/>
          </p:nvSpPr>
          <p:spPr>
            <a:xfrm rot="9900000">
              <a:off x="7524201" y="1651940"/>
              <a:ext cx="3554121" cy="3554121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D3F7F20-4B76-4376-975E-4BFFC96523AE}"/>
                </a:ext>
              </a:extLst>
            </p:cNvPr>
            <p:cNvSpPr/>
            <p:nvPr/>
          </p:nvSpPr>
          <p:spPr>
            <a:xfrm rot="9900000">
              <a:off x="7958715" y="2086453"/>
              <a:ext cx="2685094" cy="268509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6CBB42D-FA5B-46B5-AC07-24D519C8449D}"/>
                </a:ext>
              </a:extLst>
            </p:cNvPr>
            <p:cNvGrpSpPr/>
            <p:nvPr/>
          </p:nvGrpSpPr>
          <p:grpSpPr>
            <a:xfrm>
              <a:off x="7543360" y="1716834"/>
              <a:ext cx="4082438" cy="3682483"/>
              <a:chOff x="7543360" y="1716834"/>
              <a:chExt cx="4082438" cy="3682483"/>
            </a:xfrm>
            <a:solidFill>
              <a:schemeClr val="accent1">
                <a:lumMod val="60000"/>
                <a:lumOff val="40000"/>
                <a:alpha val="76000"/>
              </a:schemeClr>
            </a:solidFill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793D679F-99A9-493E-BA02-F83AD6B303A2}"/>
                  </a:ext>
                </a:extLst>
              </p:cNvPr>
              <p:cNvSpPr/>
              <p:nvPr/>
            </p:nvSpPr>
            <p:spPr>
              <a:xfrm rot="9900000">
                <a:off x="7543360" y="2810011"/>
                <a:ext cx="150284" cy="150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3B916E8-091F-4F12-9919-3997D6D14471}"/>
                  </a:ext>
                </a:extLst>
              </p:cNvPr>
              <p:cNvSpPr/>
              <p:nvPr/>
            </p:nvSpPr>
            <p:spPr>
              <a:xfrm rot="9900000">
                <a:off x="7857943" y="4483774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2901350B-970B-445C-8B52-8B5C2FA9B216}"/>
                  </a:ext>
                </a:extLst>
              </p:cNvPr>
              <p:cNvSpPr/>
              <p:nvPr/>
            </p:nvSpPr>
            <p:spPr>
              <a:xfrm rot="9900000">
                <a:off x="7969673" y="5229267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47256AE8-8AB4-40B2-955C-D7941098F23D}"/>
                  </a:ext>
                </a:extLst>
              </p:cNvPr>
              <p:cNvSpPr/>
              <p:nvPr/>
            </p:nvSpPr>
            <p:spPr>
              <a:xfrm rot="9900000">
                <a:off x="11455748" y="3047523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184D4582-88A9-4AEA-A590-41CF9747F6D0}"/>
                  </a:ext>
                </a:extLst>
              </p:cNvPr>
              <p:cNvSpPr/>
              <p:nvPr/>
            </p:nvSpPr>
            <p:spPr>
              <a:xfrm rot="9900000">
                <a:off x="10943485" y="3749101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06DBAC72-1681-4CC3-9403-CDAD650A78C8}"/>
                  </a:ext>
                </a:extLst>
              </p:cNvPr>
              <p:cNvSpPr/>
              <p:nvPr/>
            </p:nvSpPr>
            <p:spPr>
              <a:xfrm rot="9900000">
                <a:off x="10822376" y="1716834"/>
                <a:ext cx="170050" cy="17005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0FE5D237-847B-4EF6-A352-5232D4B1BAE0}"/>
                  </a:ext>
                </a:extLst>
              </p:cNvPr>
              <p:cNvSpPr/>
              <p:nvPr/>
            </p:nvSpPr>
            <p:spPr>
              <a:xfrm rot="9900000">
                <a:off x="9213248" y="2021425"/>
                <a:ext cx="150284" cy="15028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0EF0262-A295-48D4-8DA0-5EE00777A501}"/>
              </a:ext>
            </a:extLst>
          </p:cNvPr>
          <p:cNvGrpSpPr/>
          <p:nvPr/>
        </p:nvGrpSpPr>
        <p:grpSpPr>
          <a:xfrm>
            <a:off x="1046410" y="1376875"/>
            <a:ext cx="5459135" cy="1279944"/>
            <a:chOff x="1046410" y="3068902"/>
            <a:chExt cx="5459135" cy="1015664"/>
          </a:xfrm>
        </p:grpSpPr>
        <p:sp>
          <p:nvSpPr>
            <p:cNvPr id="27" name="Rectangle: Rounded Corners 36">
              <a:extLst>
                <a:ext uri="{FF2B5EF4-FFF2-40B4-BE49-F238E27FC236}">
                  <a16:creationId xmlns="" xmlns:a16="http://schemas.microsoft.com/office/drawing/2014/main" id="{ABA6C87A-6CC3-4834-B136-1B8FE56F1674}"/>
                </a:ext>
              </a:extLst>
            </p:cNvPr>
            <p:cNvSpPr/>
            <p:nvPr/>
          </p:nvSpPr>
          <p:spPr>
            <a:xfrm>
              <a:off x="1046410" y="3068902"/>
              <a:ext cx="5015264" cy="1015664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50800" dir="5400000" sx="94000" sy="94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28" name="Freeform: Shape 37">
              <a:extLst>
                <a:ext uri="{FF2B5EF4-FFF2-40B4-BE49-F238E27FC236}">
                  <a16:creationId xmlns="" xmlns:a16="http://schemas.microsoft.com/office/drawing/2014/main" id="{A2BAA89C-E3DD-43D6-A794-DB49A64DD48E}"/>
                </a:ext>
              </a:extLst>
            </p:cNvPr>
            <p:cNvSpPr/>
            <p:nvPr/>
          </p:nvSpPr>
          <p:spPr>
            <a:xfrm>
              <a:off x="1046410" y="3068902"/>
              <a:ext cx="68286" cy="1015664"/>
            </a:xfrm>
            <a:custGeom>
              <a:avLst/>
              <a:gdLst>
                <a:gd name="connsiteX0" fmla="*/ 22141 w 68286"/>
                <a:gd name="connsiteY0" fmla="*/ 0 h 1015664"/>
                <a:gd name="connsiteX1" fmla="*/ 68286 w 68286"/>
                <a:gd name="connsiteY1" fmla="*/ 0 h 1015664"/>
                <a:gd name="connsiteX2" fmla="*/ 68286 w 68286"/>
                <a:gd name="connsiteY2" fmla="*/ 1015664 h 1015664"/>
                <a:gd name="connsiteX3" fmla="*/ 22141 w 68286"/>
                <a:gd name="connsiteY3" fmla="*/ 1015664 h 1015664"/>
                <a:gd name="connsiteX4" fmla="*/ 0 w 68286"/>
                <a:gd name="connsiteY4" fmla="*/ 993523 h 1015664"/>
                <a:gd name="connsiteX5" fmla="*/ 0 w 68286"/>
                <a:gd name="connsiteY5" fmla="*/ 22141 h 1015664"/>
                <a:gd name="connsiteX6" fmla="*/ 22141 w 68286"/>
                <a:gd name="connsiteY6" fmla="*/ 0 h 101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6" h="1015664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0784C5A-453D-43B9-9A38-618AFEDD9E56}"/>
                </a:ext>
              </a:extLst>
            </p:cNvPr>
            <p:cNvSpPr txBox="1"/>
            <p:nvPr/>
          </p:nvSpPr>
          <p:spPr>
            <a:xfrm>
              <a:off x="1209675" y="3306394"/>
              <a:ext cx="5295870" cy="571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 smtClean="0">
                  <a:solidFill>
                    <a:srgbClr val="0F0BFE"/>
                  </a:solidFill>
                  <a:latin typeface="Poppins" pitchFamily="2" charset="0"/>
                  <a:cs typeface="Poppins" pitchFamily="2" charset="0"/>
                </a:rPr>
                <a:t>Defamation</a:t>
              </a:r>
              <a:endPara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0"/>
                <a:ea typeface="Open Sans" panose="020B0606030504020204" pitchFamily="34" charset="0"/>
                <a:cs typeface="Poppins" pitchFamily="2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="" xmlns:a16="http://schemas.microsoft.com/office/drawing/2014/main" id="{2329DB0C-9BD4-46F2-A32E-139B74460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2276" y="3477344"/>
              <a:ext cx="388792" cy="198781"/>
            </a:xfrm>
            <a:custGeom>
              <a:avLst/>
              <a:gdLst>
                <a:gd name="T0" fmla="*/ 160006 w 479"/>
                <a:gd name="T1" fmla="*/ 107515 h 248"/>
                <a:gd name="T2" fmla="*/ 160006 w 479"/>
                <a:gd name="T3" fmla="*/ 73127 h 248"/>
                <a:gd name="T4" fmla="*/ 0 w 479"/>
                <a:gd name="T5" fmla="*/ 73127 h 248"/>
                <a:gd name="T6" fmla="*/ 0 w 479"/>
                <a:gd name="T7" fmla="*/ 34387 h 248"/>
                <a:gd name="T8" fmla="*/ 160006 w 479"/>
                <a:gd name="T9" fmla="*/ 34387 h 248"/>
                <a:gd name="T10" fmla="*/ 160006 w 479"/>
                <a:gd name="T11" fmla="*/ 0 h 248"/>
                <a:gd name="T12" fmla="*/ 210696 w 479"/>
                <a:gd name="T13" fmla="*/ 53975 h 248"/>
                <a:gd name="T14" fmla="*/ 160006 w 479"/>
                <a:gd name="T15" fmla="*/ 107515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9" h="248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D2C8E5A-B2FE-4748-BB8B-99D473B1271D}"/>
              </a:ext>
            </a:extLst>
          </p:cNvPr>
          <p:cNvSpPr txBox="1"/>
          <p:nvPr/>
        </p:nvSpPr>
        <p:spPr>
          <a:xfrm>
            <a:off x="821311" y="3429000"/>
            <a:ext cx="6292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• 2048 Bit Encrypted mobile phone communications in the 3 layer </a:t>
            </a:r>
            <a:r>
              <a:rPr lang="en-US" sz="2000" dirty="0" smtClean="0"/>
              <a:t> Encryption </a:t>
            </a:r>
            <a:r>
              <a:rPr lang="en-US" sz="2000" dirty="0"/>
              <a:t>using the ZRTP Protocol. </a:t>
            </a:r>
          </a:p>
          <a:p>
            <a:r>
              <a:rPr lang="en-US" sz="2000" dirty="0"/>
              <a:t>• IMSI Catcher Detection System.  </a:t>
            </a:r>
          </a:p>
          <a:p>
            <a:r>
              <a:rPr lang="en-US" sz="2000" dirty="0"/>
              <a:t>• In-Built Apps, Signal and Wire. </a:t>
            </a:r>
          </a:p>
          <a:p>
            <a:r>
              <a:rPr lang="en-US" sz="2000" dirty="0"/>
              <a:t>• Always on VPNT or Bundle Layer.  </a:t>
            </a:r>
          </a:p>
          <a:p>
            <a:r>
              <a:rPr lang="en-US" sz="2000" dirty="0"/>
              <a:t>• Global Iridium Network Capabilities 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60">
            <a:extLst>
              <a:ext uri="{FF2B5EF4-FFF2-40B4-BE49-F238E27FC236}">
                <a16:creationId xmlns="" xmlns:a16="http://schemas.microsoft.com/office/drawing/2014/main" id="{E5B1F7EC-AC2B-4EEF-9BE2-B69FEE9C3784}"/>
              </a:ext>
            </a:extLst>
          </p:cNvPr>
          <p:cNvSpPr/>
          <p:nvPr/>
        </p:nvSpPr>
        <p:spPr>
          <a:xfrm>
            <a:off x="983309" y="2913456"/>
            <a:ext cx="1247890" cy="3216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Description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46" y="178588"/>
            <a:ext cx="1220375" cy="119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7770" y="1331745"/>
            <a:ext cx="5850923" cy="366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B5C77A9-2483-4F77-A83D-51AC0FBBBF88}"/>
              </a:ext>
            </a:extLst>
          </p:cNvPr>
          <p:cNvSpPr txBox="1"/>
          <p:nvPr/>
        </p:nvSpPr>
        <p:spPr>
          <a:xfrm rot="10800000" flipV="1">
            <a:off x="9442630" y="178589"/>
            <a:ext cx="24385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6000" b="1" i="0" smtClean="0">
                <a:solidFill>
                  <a:schemeClr val="bg1">
                    <a:alpha val="7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6</a:t>
            </a:fld>
            <a:endParaRPr lang="id-ID" sz="28700" b="1" i="0" dirty="0">
              <a:solidFill>
                <a:schemeClr val="bg1">
                  <a:alpha val="7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Freeform: Shape 70">
            <a:extLst>
              <a:ext uri="{FF2B5EF4-FFF2-40B4-BE49-F238E27FC236}">
                <a16:creationId xmlns:a16="http://schemas.microsoft.com/office/drawing/2014/main" xmlns="" id="{2D74C6C5-373A-4D39-81B2-4912CB40333B}"/>
              </a:ext>
            </a:extLst>
          </p:cNvPr>
          <p:cNvSpPr/>
          <p:nvPr/>
        </p:nvSpPr>
        <p:spPr>
          <a:xfrm>
            <a:off x="8794982" y="6304845"/>
            <a:ext cx="3397018" cy="260266"/>
          </a:xfrm>
          <a:custGeom>
            <a:avLst/>
            <a:gdLst>
              <a:gd name="connsiteX0" fmla="*/ 203200 w 3397018"/>
              <a:gd name="connsiteY0" fmla="*/ 0 h 260266"/>
              <a:gd name="connsiteX1" fmla="*/ 3397018 w 3397018"/>
              <a:gd name="connsiteY1" fmla="*/ 5745 h 260266"/>
              <a:gd name="connsiteX2" fmla="*/ 3397018 w 3397018"/>
              <a:gd name="connsiteY2" fmla="*/ 260266 h 260266"/>
              <a:gd name="connsiteX3" fmla="*/ 0 w 3397018"/>
              <a:gd name="connsiteY3" fmla="*/ 260266 h 260266"/>
              <a:gd name="connsiteX4" fmla="*/ 203200 w 3397018"/>
              <a:gd name="connsiteY4" fmla="*/ 0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018" h="260266">
                <a:moveTo>
                  <a:pt x="203200" y="0"/>
                </a:moveTo>
                <a:lnTo>
                  <a:pt x="3397018" y="5745"/>
                </a:lnTo>
                <a:lnTo>
                  <a:pt x="3397018" y="260266"/>
                </a:lnTo>
                <a:lnTo>
                  <a:pt x="0" y="260266"/>
                </a:lnTo>
                <a:lnTo>
                  <a:pt x="2032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139700" dist="254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46194B0-32D7-43ED-9353-4B60DF17E15C}"/>
              </a:ext>
            </a:extLst>
          </p:cNvPr>
          <p:cNvGrpSpPr/>
          <p:nvPr/>
        </p:nvGrpSpPr>
        <p:grpSpPr>
          <a:xfrm>
            <a:off x="11382986" y="6368578"/>
            <a:ext cx="498149" cy="125003"/>
            <a:chOff x="11013281" y="6450762"/>
            <a:chExt cx="672285" cy="168699"/>
          </a:xfrm>
          <a:solidFill>
            <a:schemeClr val="bg1"/>
          </a:solidFill>
        </p:grpSpPr>
        <p:sp>
          <p:nvSpPr>
            <p:cNvPr id="37" name="Freeform 78">
              <a:extLst>
                <a:ext uri="{FF2B5EF4-FFF2-40B4-BE49-F238E27FC236}">
                  <a16:creationId xmlns:a16="http://schemas.microsoft.com/office/drawing/2014/main" xmlns="" id="{46FA3CF2-5B06-4FCB-A00A-CA3FF0B61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4784" y="6450762"/>
              <a:ext cx="170782" cy="168699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38" name="Freeform 79">
              <a:extLst>
                <a:ext uri="{FF2B5EF4-FFF2-40B4-BE49-F238E27FC236}">
                  <a16:creationId xmlns:a16="http://schemas.microsoft.com/office/drawing/2014/main" xmlns="" id="{4C32EEF1-9FFE-4AD0-95C3-010F58539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553" y="6450762"/>
              <a:ext cx="170782" cy="16869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xmlns="" id="{CB814271-4791-4AD9-A708-8797C7967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281" y="6450762"/>
              <a:ext cx="171823" cy="168699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D9E87EC-72A1-442E-A2C9-C8861D403F34}"/>
              </a:ext>
            </a:extLst>
          </p:cNvPr>
          <p:cNvSpPr txBox="1"/>
          <p:nvPr/>
        </p:nvSpPr>
        <p:spPr>
          <a:xfrm>
            <a:off x="9068373" y="6316167"/>
            <a:ext cx="2255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Global Management Solution.</a:t>
            </a:r>
          </a:p>
        </p:txBody>
      </p:sp>
    </p:spTree>
    <p:extLst>
      <p:ext uri="{BB962C8B-B14F-4D97-AF65-F5344CB8AC3E}">
        <p14:creationId xmlns:p14="http://schemas.microsoft.com/office/powerpoint/2010/main" val="329541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1">
            <a:extLst>
              <a:ext uri="{FF2B5EF4-FFF2-40B4-BE49-F238E27FC236}">
                <a16:creationId xmlns="" xmlns:a16="http://schemas.microsoft.com/office/drawing/2014/main" id="{6287C3DC-C501-40B2-9E04-F70FAB233DB4}"/>
              </a:ext>
            </a:extLst>
          </p:cNvPr>
          <p:cNvSpPr/>
          <p:nvPr/>
        </p:nvSpPr>
        <p:spPr>
          <a:xfrm>
            <a:off x="6437770" y="0"/>
            <a:ext cx="5754230" cy="6858000"/>
          </a:xfrm>
          <a:custGeom>
            <a:avLst/>
            <a:gdLst>
              <a:gd name="connsiteX0" fmla="*/ 3039964 w 5754230"/>
              <a:gd name="connsiteY0" fmla="*/ 0 h 6858000"/>
              <a:gd name="connsiteX1" fmla="*/ 5754230 w 5754230"/>
              <a:gd name="connsiteY1" fmla="*/ 0 h 6858000"/>
              <a:gd name="connsiteX2" fmla="*/ 5754230 w 5754230"/>
              <a:gd name="connsiteY2" fmla="*/ 6858000 h 6858000"/>
              <a:gd name="connsiteX3" fmla="*/ 0 w 5754230"/>
              <a:gd name="connsiteY3" fmla="*/ 6858000 h 6858000"/>
              <a:gd name="connsiteX4" fmla="*/ 3039964 w 575423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4230" h="6858000">
                <a:moveTo>
                  <a:pt x="3039964" y="0"/>
                </a:moveTo>
                <a:lnTo>
                  <a:pt x="5754230" y="0"/>
                </a:lnTo>
                <a:lnTo>
                  <a:pt x="5754230" y="6858000"/>
                </a:lnTo>
                <a:lnTo>
                  <a:pt x="0" y="6858000"/>
                </a:lnTo>
                <a:lnTo>
                  <a:pt x="303996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35FDDB1-3EDD-4C6C-997E-DC6C441BCE85}"/>
              </a:ext>
            </a:extLst>
          </p:cNvPr>
          <p:cNvGrpSpPr/>
          <p:nvPr/>
        </p:nvGrpSpPr>
        <p:grpSpPr>
          <a:xfrm>
            <a:off x="6687649" y="846044"/>
            <a:ext cx="5165912" cy="5165912"/>
            <a:chOff x="6718305" y="846044"/>
            <a:chExt cx="5165912" cy="5165912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641D080-5D2A-4CD7-93C1-D0D78C96A99A}"/>
                </a:ext>
              </a:extLst>
            </p:cNvPr>
            <p:cNvSpPr/>
            <p:nvPr/>
          </p:nvSpPr>
          <p:spPr>
            <a:xfrm rot="9900000">
              <a:off x="7043599" y="1171338"/>
              <a:ext cx="4515324" cy="451532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7BDF607A-D7EA-4293-B25B-19B7ADCE3530}"/>
                </a:ext>
              </a:extLst>
            </p:cNvPr>
            <p:cNvSpPr/>
            <p:nvPr/>
          </p:nvSpPr>
          <p:spPr>
            <a:xfrm rot="9900000">
              <a:off x="6718305" y="846044"/>
              <a:ext cx="5165912" cy="5165912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900695CF-4900-448C-B327-6A25EB31BC21}"/>
                </a:ext>
              </a:extLst>
            </p:cNvPr>
            <p:cNvSpPr/>
            <p:nvPr/>
          </p:nvSpPr>
          <p:spPr>
            <a:xfrm rot="9900000">
              <a:off x="7524201" y="1651940"/>
              <a:ext cx="3554121" cy="3554121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D3F7F20-4B76-4376-975E-4BFFC96523AE}"/>
                </a:ext>
              </a:extLst>
            </p:cNvPr>
            <p:cNvSpPr/>
            <p:nvPr/>
          </p:nvSpPr>
          <p:spPr>
            <a:xfrm rot="9900000">
              <a:off x="7958715" y="2086453"/>
              <a:ext cx="2685094" cy="268509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6CBB42D-FA5B-46B5-AC07-24D519C8449D}"/>
                </a:ext>
              </a:extLst>
            </p:cNvPr>
            <p:cNvGrpSpPr/>
            <p:nvPr/>
          </p:nvGrpSpPr>
          <p:grpSpPr>
            <a:xfrm>
              <a:off x="7543360" y="1716834"/>
              <a:ext cx="4082438" cy="3682483"/>
              <a:chOff x="7543360" y="1716834"/>
              <a:chExt cx="4082438" cy="3682483"/>
            </a:xfrm>
            <a:solidFill>
              <a:schemeClr val="accent1">
                <a:lumMod val="60000"/>
                <a:lumOff val="40000"/>
                <a:alpha val="76000"/>
              </a:schemeClr>
            </a:solidFill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793D679F-99A9-493E-BA02-F83AD6B303A2}"/>
                  </a:ext>
                </a:extLst>
              </p:cNvPr>
              <p:cNvSpPr/>
              <p:nvPr/>
            </p:nvSpPr>
            <p:spPr>
              <a:xfrm rot="9900000">
                <a:off x="7543360" y="2810011"/>
                <a:ext cx="150284" cy="150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3B916E8-091F-4F12-9919-3997D6D14471}"/>
                  </a:ext>
                </a:extLst>
              </p:cNvPr>
              <p:cNvSpPr/>
              <p:nvPr/>
            </p:nvSpPr>
            <p:spPr>
              <a:xfrm rot="9900000">
                <a:off x="7857943" y="4483774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2901350B-970B-445C-8B52-8B5C2FA9B216}"/>
                  </a:ext>
                </a:extLst>
              </p:cNvPr>
              <p:cNvSpPr/>
              <p:nvPr/>
            </p:nvSpPr>
            <p:spPr>
              <a:xfrm rot="9900000">
                <a:off x="7969673" y="5229267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47256AE8-8AB4-40B2-955C-D7941098F23D}"/>
                  </a:ext>
                </a:extLst>
              </p:cNvPr>
              <p:cNvSpPr/>
              <p:nvPr/>
            </p:nvSpPr>
            <p:spPr>
              <a:xfrm rot="9900000">
                <a:off x="11455748" y="3047523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184D4582-88A9-4AEA-A590-41CF9747F6D0}"/>
                  </a:ext>
                </a:extLst>
              </p:cNvPr>
              <p:cNvSpPr/>
              <p:nvPr/>
            </p:nvSpPr>
            <p:spPr>
              <a:xfrm rot="9900000">
                <a:off x="10943485" y="3749101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06DBAC72-1681-4CC3-9403-CDAD650A78C8}"/>
                  </a:ext>
                </a:extLst>
              </p:cNvPr>
              <p:cNvSpPr/>
              <p:nvPr/>
            </p:nvSpPr>
            <p:spPr>
              <a:xfrm rot="9900000">
                <a:off x="10822376" y="1716834"/>
                <a:ext cx="170050" cy="17005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0FE5D237-847B-4EF6-A352-5232D4B1BAE0}"/>
                  </a:ext>
                </a:extLst>
              </p:cNvPr>
              <p:cNvSpPr/>
              <p:nvPr/>
            </p:nvSpPr>
            <p:spPr>
              <a:xfrm rot="9900000">
                <a:off x="9213248" y="2021425"/>
                <a:ext cx="150284" cy="15028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0EF0262-A295-48D4-8DA0-5EE00777A501}"/>
              </a:ext>
            </a:extLst>
          </p:cNvPr>
          <p:cNvGrpSpPr/>
          <p:nvPr/>
        </p:nvGrpSpPr>
        <p:grpSpPr>
          <a:xfrm>
            <a:off x="1046410" y="1376875"/>
            <a:ext cx="5459135" cy="1279944"/>
            <a:chOff x="1046410" y="3068902"/>
            <a:chExt cx="5459135" cy="1015664"/>
          </a:xfrm>
        </p:grpSpPr>
        <p:sp>
          <p:nvSpPr>
            <p:cNvPr id="27" name="Rectangle: Rounded Corners 36">
              <a:extLst>
                <a:ext uri="{FF2B5EF4-FFF2-40B4-BE49-F238E27FC236}">
                  <a16:creationId xmlns="" xmlns:a16="http://schemas.microsoft.com/office/drawing/2014/main" id="{ABA6C87A-6CC3-4834-B136-1B8FE56F1674}"/>
                </a:ext>
              </a:extLst>
            </p:cNvPr>
            <p:cNvSpPr/>
            <p:nvPr/>
          </p:nvSpPr>
          <p:spPr>
            <a:xfrm>
              <a:off x="1046410" y="3068902"/>
              <a:ext cx="5015264" cy="1015664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50800" dir="5400000" sx="94000" sy="94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28" name="Freeform: Shape 37">
              <a:extLst>
                <a:ext uri="{FF2B5EF4-FFF2-40B4-BE49-F238E27FC236}">
                  <a16:creationId xmlns="" xmlns:a16="http://schemas.microsoft.com/office/drawing/2014/main" id="{A2BAA89C-E3DD-43D6-A794-DB49A64DD48E}"/>
                </a:ext>
              </a:extLst>
            </p:cNvPr>
            <p:cNvSpPr/>
            <p:nvPr/>
          </p:nvSpPr>
          <p:spPr>
            <a:xfrm>
              <a:off x="1046410" y="3068902"/>
              <a:ext cx="68286" cy="1015664"/>
            </a:xfrm>
            <a:custGeom>
              <a:avLst/>
              <a:gdLst>
                <a:gd name="connsiteX0" fmla="*/ 22141 w 68286"/>
                <a:gd name="connsiteY0" fmla="*/ 0 h 1015664"/>
                <a:gd name="connsiteX1" fmla="*/ 68286 w 68286"/>
                <a:gd name="connsiteY1" fmla="*/ 0 h 1015664"/>
                <a:gd name="connsiteX2" fmla="*/ 68286 w 68286"/>
                <a:gd name="connsiteY2" fmla="*/ 1015664 h 1015664"/>
                <a:gd name="connsiteX3" fmla="*/ 22141 w 68286"/>
                <a:gd name="connsiteY3" fmla="*/ 1015664 h 1015664"/>
                <a:gd name="connsiteX4" fmla="*/ 0 w 68286"/>
                <a:gd name="connsiteY4" fmla="*/ 993523 h 1015664"/>
                <a:gd name="connsiteX5" fmla="*/ 0 w 68286"/>
                <a:gd name="connsiteY5" fmla="*/ 22141 h 1015664"/>
                <a:gd name="connsiteX6" fmla="*/ 22141 w 68286"/>
                <a:gd name="connsiteY6" fmla="*/ 0 h 101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6" h="1015664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0784C5A-453D-43B9-9A38-618AFEDD9E56}"/>
                </a:ext>
              </a:extLst>
            </p:cNvPr>
            <p:cNvSpPr txBox="1"/>
            <p:nvPr/>
          </p:nvSpPr>
          <p:spPr>
            <a:xfrm>
              <a:off x="1209675" y="3306394"/>
              <a:ext cx="5295870" cy="571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 smtClean="0">
                  <a:solidFill>
                    <a:srgbClr val="0F0BFE"/>
                  </a:solidFill>
                  <a:latin typeface="Poppins" pitchFamily="2" charset="0"/>
                  <a:cs typeface="Poppins" pitchFamily="2" charset="0"/>
                </a:rPr>
                <a:t>Ethical Hacking</a:t>
              </a:r>
              <a:endPara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0"/>
                <a:ea typeface="Open Sans" panose="020B0606030504020204" pitchFamily="34" charset="0"/>
                <a:cs typeface="Poppins" pitchFamily="2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="" xmlns:a16="http://schemas.microsoft.com/office/drawing/2014/main" id="{2329DB0C-9BD4-46F2-A32E-139B74460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2276" y="3477344"/>
              <a:ext cx="388792" cy="198781"/>
            </a:xfrm>
            <a:custGeom>
              <a:avLst/>
              <a:gdLst>
                <a:gd name="T0" fmla="*/ 160006 w 479"/>
                <a:gd name="T1" fmla="*/ 107515 h 248"/>
                <a:gd name="T2" fmla="*/ 160006 w 479"/>
                <a:gd name="T3" fmla="*/ 73127 h 248"/>
                <a:gd name="T4" fmla="*/ 0 w 479"/>
                <a:gd name="T5" fmla="*/ 73127 h 248"/>
                <a:gd name="T6" fmla="*/ 0 w 479"/>
                <a:gd name="T7" fmla="*/ 34387 h 248"/>
                <a:gd name="T8" fmla="*/ 160006 w 479"/>
                <a:gd name="T9" fmla="*/ 34387 h 248"/>
                <a:gd name="T10" fmla="*/ 160006 w 479"/>
                <a:gd name="T11" fmla="*/ 0 h 248"/>
                <a:gd name="T12" fmla="*/ 210696 w 479"/>
                <a:gd name="T13" fmla="*/ 53975 h 248"/>
                <a:gd name="T14" fmla="*/ 160006 w 479"/>
                <a:gd name="T15" fmla="*/ 107515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9" h="248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D2C8E5A-B2FE-4748-BB8B-99D473B1271D}"/>
              </a:ext>
            </a:extLst>
          </p:cNvPr>
          <p:cNvSpPr txBox="1"/>
          <p:nvPr/>
        </p:nvSpPr>
        <p:spPr>
          <a:xfrm>
            <a:off x="707011" y="3331738"/>
            <a:ext cx="7627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Specialized in RAT </a:t>
            </a:r>
          </a:p>
          <a:p>
            <a:r>
              <a:rPr lang="en-US" dirty="0"/>
              <a:t>• Remote Spyware Installation services to help you provide the 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of their </a:t>
            </a:r>
            <a:r>
              <a:rPr lang="en-US" dirty="0" smtClean="0"/>
              <a:t> phone </a:t>
            </a:r>
            <a:r>
              <a:rPr lang="en-US" dirty="0"/>
              <a:t>like - Gallery Images/Videos, Call logs, </a:t>
            </a:r>
            <a:endParaRPr lang="en-US" dirty="0" smtClean="0"/>
          </a:p>
          <a:p>
            <a:r>
              <a:rPr lang="en-US" dirty="0" smtClean="0"/>
              <a:t>Message </a:t>
            </a:r>
            <a:r>
              <a:rPr lang="en-US" dirty="0"/>
              <a:t>Logs, </a:t>
            </a:r>
            <a:r>
              <a:rPr lang="en-US" dirty="0" smtClean="0"/>
              <a:t>Call Recordings</a:t>
            </a:r>
            <a:r>
              <a:rPr lang="en-US" dirty="0"/>
              <a:t>, Internet Messenger's </a:t>
            </a:r>
            <a:endParaRPr lang="en-US" dirty="0" smtClean="0"/>
          </a:p>
          <a:p>
            <a:r>
              <a:rPr lang="en-US" dirty="0" smtClean="0"/>
              <a:t>Details </a:t>
            </a:r>
            <a:r>
              <a:rPr lang="en-US" dirty="0"/>
              <a:t>except Signal App.  </a:t>
            </a:r>
          </a:p>
          <a:p>
            <a:r>
              <a:rPr lang="en-US" dirty="0"/>
              <a:t>• Turning the Phone ON/OFF, </a:t>
            </a:r>
          </a:p>
          <a:p>
            <a:r>
              <a:rPr lang="en-US" dirty="0"/>
              <a:t>• Locate the Phone even if it's switched off. </a:t>
            </a:r>
          </a:p>
          <a:p>
            <a:r>
              <a:rPr lang="en-US" dirty="0"/>
              <a:t>• Remote Wipe the Device.  </a:t>
            </a:r>
          </a:p>
          <a:p>
            <a:r>
              <a:rPr lang="en-US" dirty="0"/>
              <a:t>• Spoof Call and messages from the device to any other caller id. </a:t>
            </a:r>
          </a:p>
          <a:p>
            <a:r>
              <a:rPr lang="en-US" dirty="0"/>
              <a:t>• Both Web and App (Android/</a:t>
            </a:r>
            <a:r>
              <a:rPr lang="en-US" dirty="0" err="1"/>
              <a:t>iOS</a:t>
            </a:r>
            <a:r>
              <a:rPr lang="en-US" dirty="0"/>
              <a:t>/</a:t>
            </a:r>
            <a:r>
              <a:rPr lang="en-US" dirty="0" err="1"/>
              <a:t>TailOS</a:t>
            </a:r>
            <a:r>
              <a:rPr lang="en-US" dirty="0"/>
              <a:t>) mode available.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60">
            <a:extLst>
              <a:ext uri="{FF2B5EF4-FFF2-40B4-BE49-F238E27FC236}">
                <a16:creationId xmlns="" xmlns:a16="http://schemas.microsoft.com/office/drawing/2014/main" id="{E5B1F7EC-AC2B-4EEF-9BE2-B69FEE9C3784}"/>
              </a:ext>
            </a:extLst>
          </p:cNvPr>
          <p:cNvSpPr/>
          <p:nvPr/>
        </p:nvSpPr>
        <p:spPr>
          <a:xfrm>
            <a:off x="983309" y="2913456"/>
            <a:ext cx="1247890" cy="3216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Description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46" y="178588"/>
            <a:ext cx="1220375" cy="119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07" y="2424789"/>
            <a:ext cx="3752959" cy="260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B5C77A9-2483-4F77-A83D-51AC0FBBBF88}"/>
              </a:ext>
            </a:extLst>
          </p:cNvPr>
          <p:cNvSpPr txBox="1"/>
          <p:nvPr/>
        </p:nvSpPr>
        <p:spPr>
          <a:xfrm rot="10800000" flipV="1">
            <a:off x="9442630" y="178589"/>
            <a:ext cx="24385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6000" b="1" i="0" smtClean="0">
                <a:solidFill>
                  <a:schemeClr val="bg1">
                    <a:alpha val="7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7</a:t>
            </a:fld>
            <a:endParaRPr lang="id-ID" sz="28700" b="1" i="0" dirty="0">
              <a:solidFill>
                <a:schemeClr val="bg1">
                  <a:alpha val="7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Freeform: Shape 70">
            <a:extLst>
              <a:ext uri="{FF2B5EF4-FFF2-40B4-BE49-F238E27FC236}">
                <a16:creationId xmlns:a16="http://schemas.microsoft.com/office/drawing/2014/main" xmlns="" id="{2D74C6C5-373A-4D39-81B2-4912CB40333B}"/>
              </a:ext>
            </a:extLst>
          </p:cNvPr>
          <p:cNvSpPr/>
          <p:nvPr/>
        </p:nvSpPr>
        <p:spPr>
          <a:xfrm>
            <a:off x="8794982" y="6304845"/>
            <a:ext cx="3397018" cy="260266"/>
          </a:xfrm>
          <a:custGeom>
            <a:avLst/>
            <a:gdLst>
              <a:gd name="connsiteX0" fmla="*/ 203200 w 3397018"/>
              <a:gd name="connsiteY0" fmla="*/ 0 h 260266"/>
              <a:gd name="connsiteX1" fmla="*/ 3397018 w 3397018"/>
              <a:gd name="connsiteY1" fmla="*/ 5745 h 260266"/>
              <a:gd name="connsiteX2" fmla="*/ 3397018 w 3397018"/>
              <a:gd name="connsiteY2" fmla="*/ 260266 h 260266"/>
              <a:gd name="connsiteX3" fmla="*/ 0 w 3397018"/>
              <a:gd name="connsiteY3" fmla="*/ 260266 h 260266"/>
              <a:gd name="connsiteX4" fmla="*/ 203200 w 3397018"/>
              <a:gd name="connsiteY4" fmla="*/ 0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018" h="260266">
                <a:moveTo>
                  <a:pt x="203200" y="0"/>
                </a:moveTo>
                <a:lnTo>
                  <a:pt x="3397018" y="5745"/>
                </a:lnTo>
                <a:lnTo>
                  <a:pt x="3397018" y="260266"/>
                </a:lnTo>
                <a:lnTo>
                  <a:pt x="0" y="260266"/>
                </a:lnTo>
                <a:lnTo>
                  <a:pt x="2032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139700" dist="254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46194B0-32D7-43ED-9353-4B60DF17E15C}"/>
              </a:ext>
            </a:extLst>
          </p:cNvPr>
          <p:cNvGrpSpPr/>
          <p:nvPr/>
        </p:nvGrpSpPr>
        <p:grpSpPr>
          <a:xfrm>
            <a:off x="11382986" y="6368578"/>
            <a:ext cx="498149" cy="125003"/>
            <a:chOff x="11013281" y="6450762"/>
            <a:chExt cx="672285" cy="168699"/>
          </a:xfrm>
          <a:solidFill>
            <a:schemeClr val="bg1"/>
          </a:solidFill>
        </p:grpSpPr>
        <p:sp>
          <p:nvSpPr>
            <p:cNvPr id="37" name="Freeform 78">
              <a:extLst>
                <a:ext uri="{FF2B5EF4-FFF2-40B4-BE49-F238E27FC236}">
                  <a16:creationId xmlns:a16="http://schemas.microsoft.com/office/drawing/2014/main" xmlns="" id="{46FA3CF2-5B06-4FCB-A00A-CA3FF0B61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4784" y="6450762"/>
              <a:ext cx="170782" cy="168699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38" name="Freeform 79">
              <a:extLst>
                <a:ext uri="{FF2B5EF4-FFF2-40B4-BE49-F238E27FC236}">
                  <a16:creationId xmlns:a16="http://schemas.microsoft.com/office/drawing/2014/main" xmlns="" id="{4C32EEF1-9FFE-4AD0-95C3-010F58539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553" y="6450762"/>
              <a:ext cx="170782" cy="16869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xmlns="" id="{CB814271-4791-4AD9-A708-8797C7967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281" y="6450762"/>
              <a:ext cx="171823" cy="168699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D9E87EC-72A1-442E-A2C9-C8861D403F34}"/>
              </a:ext>
            </a:extLst>
          </p:cNvPr>
          <p:cNvSpPr txBox="1"/>
          <p:nvPr/>
        </p:nvSpPr>
        <p:spPr>
          <a:xfrm>
            <a:off x="9068373" y="6316167"/>
            <a:ext cx="2255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Global Management Solution.</a:t>
            </a:r>
          </a:p>
        </p:txBody>
      </p:sp>
    </p:spTree>
    <p:extLst>
      <p:ext uri="{BB962C8B-B14F-4D97-AF65-F5344CB8AC3E}">
        <p14:creationId xmlns:p14="http://schemas.microsoft.com/office/powerpoint/2010/main" val="35655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1">
            <a:extLst>
              <a:ext uri="{FF2B5EF4-FFF2-40B4-BE49-F238E27FC236}">
                <a16:creationId xmlns="" xmlns:a16="http://schemas.microsoft.com/office/drawing/2014/main" id="{6287C3DC-C501-40B2-9E04-F70FAB233DB4}"/>
              </a:ext>
            </a:extLst>
          </p:cNvPr>
          <p:cNvSpPr/>
          <p:nvPr/>
        </p:nvSpPr>
        <p:spPr>
          <a:xfrm>
            <a:off x="6437770" y="0"/>
            <a:ext cx="5754230" cy="6858000"/>
          </a:xfrm>
          <a:custGeom>
            <a:avLst/>
            <a:gdLst>
              <a:gd name="connsiteX0" fmla="*/ 3039964 w 5754230"/>
              <a:gd name="connsiteY0" fmla="*/ 0 h 6858000"/>
              <a:gd name="connsiteX1" fmla="*/ 5754230 w 5754230"/>
              <a:gd name="connsiteY1" fmla="*/ 0 h 6858000"/>
              <a:gd name="connsiteX2" fmla="*/ 5754230 w 5754230"/>
              <a:gd name="connsiteY2" fmla="*/ 6858000 h 6858000"/>
              <a:gd name="connsiteX3" fmla="*/ 0 w 5754230"/>
              <a:gd name="connsiteY3" fmla="*/ 6858000 h 6858000"/>
              <a:gd name="connsiteX4" fmla="*/ 3039964 w 575423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4230" h="6858000">
                <a:moveTo>
                  <a:pt x="3039964" y="0"/>
                </a:moveTo>
                <a:lnTo>
                  <a:pt x="5754230" y="0"/>
                </a:lnTo>
                <a:lnTo>
                  <a:pt x="5754230" y="6858000"/>
                </a:lnTo>
                <a:lnTo>
                  <a:pt x="0" y="6858000"/>
                </a:lnTo>
                <a:lnTo>
                  <a:pt x="303996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35FDDB1-3EDD-4C6C-997E-DC6C441BCE85}"/>
              </a:ext>
            </a:extLst>
          </p:cNvPr>
          <p:cNvGrpSpPr/>
          <p:nvPr/>
        </p:nvGrpSpPr>
        <p:grpSpPr>
          <a:xfrm>
            <a:off x="6687649" y="846044"/>
            <a:ext cx="5165912" cy="5165912"/>
            <a:chOff x="6718305" y="846044"/>
            <a:chExt cx="5165912" cy="5165912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641D080-5D2A-4CD7-93C1-D0D78C96A99A}"/>
                </a:ext>
              </a:extLst>
            </p:cNvPr>
            <p:cNvSpPr/>
            <p:nvPr/>
          </p:nvSpPr>
          <p:spPr>
            <a:xfrm rot="9900000">
              <a:off x="7043599" y="1171338"/>
              <a:ext cx="4515324" cy="451532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7BDF607A-D7EA-4293-B25B-19B7ADCE3530}"/>
                </a:ext>
              </a:extLst>
            </p:cNvPr>
            <p:cNvSpPr/>
            <p:nvPr/>
          </p:nvSpPr>
          <p:spPr>
            <a:xfrm rot="9900000">
              <a:off x="6718305" y="846044"/>
              <a:ext cx="5165912" cy="5165912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900695CF-4900-448C-B327-6A25EB31BC21}"/>
                </a:ext>
              </a:extLst>
            </p:cNvPr>
            <p:cNvSpPr/>
            <p:nvPr/>
          </p:nvSpPr>
          <p:spPr>
            <a:xfrm rot="9900000">
              <a:off x="7524201" y="1651940"/>
              <a:ext cx="3554121" cy="3554121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D3F7F20-4B76-4376-975E-4BFFC96523AE}"/>
                </a:ext>
              </a:extLst>
            </p:cNvPr>
            <p:cNvSpPr/>
            <p:nvPr/>
          </p:nvSpPr>
          <p:spPr>
            <a:xfrm rot="9900000">
              <a:off x="7958715" y="2086453"/>
              <a:ext cx="2685094" cy="268509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6CBB42D-FA5B-46B5-AC07-24D519C8449D}"/>
                </a:ext>
              </a:extLst>
            </p:cNvPr>
            <p:cNvGrpSpPr/>
            <p:nvPr/>
          </p:nvGrpSpPr>
          <p:grpSpPr>
            <a:xfrm>
              <a:off x="7543360" y="1716834"/>
              <a:ext cx="4082438" cy="3682483"/>
              <a:chOff x="7543360" y="1716834"/>
              <a:chExt cx="4082438" cy="3682483"/>
            </a:xfrm>
            <a:solidFill>
              <a:schemeClr val="accent1">
                <a:lumMod val="60000"/>
                <a:lumOff val="40000"/>
                <a:alpha val="76000"/>
              </a:schemeClr>
            </a:solidFill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793D679F-99A9-493E-BA02-F83AD6B303A2}"/>
                  </a:ext>
                </a:extLst>
              </p:cNvPr>
              <p:cNvSpPr/>
              <p:nvPr/>
            </p:nvSpPr>
            <p:spPr>
              <a:xfrm rot="9900000">
                <a:off x="7543360" y="2810011"/>
                <a:ext cx="150284" cy="150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3B916E8-091F-4F12-9919-3997D6D14471}"/>
                  </a:ext>
                </a:extLst>
              </p:cNvPr>
              <p:cNvSpPr/>
              <p:nvPr/>
            </p:nvSpPr>
            <p:spPr>
              <a:xfrm rot="9900000">
                <a:off x="7857943" y="4483774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2901350B-970B-445C-8B52-8B5C2FA9B216}"/>
                  </a:ext>
                </a:extLst>
              </p:cNvPr>
              <p:cNvSpPr/>
              <p:nvPr/>
            </p:nvSpPr>
            <p:spPr>
              <a:xfrm rot="9900000">
                <a:off x="7969673" y="5229267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47256AE8-8AB4-40B2-955C-D7941098F23D}"/>
                  </a:ext>
                </a:extLst>
              </p:cNvPr>
              <p:cNvSpPr/>
              <p:nvPr/>
            </p:nvSpPr>
            <p:spPr>
              <a:xfrm rot="9900000">
                <a:off x="11455748" y="3047523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184D4582-88A9-4AEA-A590-41CF9747F6D0}"/>
                  </a:ext>
                </a:extLst>
              </p:cNvPr>
              <p:cNvSpPr/>
              <p:nvPr/>
            </p:nvSpPr>
            <p:spPr>
              <a:xfrm rot="9900000">
                <a:off x="10943485" y="3749101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06DBAC72-1681-4CC3-9403-CDAD650A78C8}"/>
                  </a:ext>
                </a:extLst>
              </p:cNvPr>
              <p:cNvSpPr/>
              <p:nvPr/>
            </p:nvSpPr>
            <p:spPr>
              <a:xfrm rot="9900000">
                <a:off x="10822376" y="1716834"/>
                <a:ext cx="170050" cy="17005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0FE5D237-847B-4EF6-A352-5232D4B1BAE0}"/>
                  </a:ext>
                </a:extLst>
              </p:cNvPr>
              <p:cNvSpPr/>
              <p:nvPr/>
            </p:nvSpPr>
            <p:spPr>
              <a:xfrm rot="9900000">
                <a:off x="9213248" y="2021425"/>
                <a:ext cx="150284" cy="15028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0EF0262-A295-48D4-8DA0-5EE00777A501}"/>
              </a:ext>
            </a:extLst>
          </p:cNvPr>
          <p:cNvGrpSpPr/>
          <p:nvPr/>
        </p:nvGrpSpPr>
        <p:grpSpPr>
          <a:xfrm>
            <a:off x="1046410" y="1376875"/>
            <a:ext cx="5324658" cy="1279944"/>
            <a:chOff x="1046410" y="3068902"/>
            <a:chExt cx="5324658" cy="1015664"/>
          </a:xfrm>
        </p:grpSpPr>
        <p:sp>
          <p:nvSpPr>
            <p:cNvPr id="27" name="Rectangle: Rounded Corners 36">
              <a:extLst>
                <a:ext uri="{FF2B5EF4-FFF2-40B4-BE49-F238E27FC236}">
                  <a16:creationId xmlns="" xmlns:a16="http://schemas.microsoft.com/office/drawing/2014/main" id="{ABA6C87A-6CC3-4834-B136-1B8FE56F1674}"/>
                </a:ext>
              </a:extLst>
            </p:cNvPr>
            <p:cNvSpPr/>
            <p:nvPr/>
          </p:nvSpPr>
          <p:spPr>
            <a:xfrm>
              <a:off x="1046410" y="3068902"/>
              <a:ext cx="5015264" cy="1015664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50800" dir="5400000" sx="94000" sy="94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28" name="Freeform: Shape 37">
              <a:extLst>
                <a:ext uri="{FF2B5EF4-FFF2-40B4-BE49-F238E27FC236}">
                  <a16:creationId xmlns="" xmlns:a16="http://schemas.microsoft.com/office/drawing/2014/main" id="{A2BAA89C-E3DD-43D6-A794-DB49A64DD48E}"/>
                </a:ext>
              </a:extLst>
            </p:cNvPr>
            <p:cNvSpPr/>
            <p:nvPr/>
          </p:nvSpPr>
          <p:spPr>
            <a:xfrm>
              <a:off x="1046410" y="3068902"/>
              <a:ext cx="68286" cy="1015664"/>
            </a:xfrm>
            <a:custGeom>
              <a:avLst/>
              <a:gdLst>
                <a:gd name="connsiteX0" fmla="*/ 22141 w 68286"/>
                <a:gd name="connsiteY0" fmla="*/ 0 h 1015664"/>
                <a:gd name="connsiteX1" fmla="*/ 68286 w 68286"/>
                <a:gd name="connsiteY1" fmla="*/ 0 h 1015664"/>
                <a:gd name="connsiteX2" fmla="*/ 68286 w 68286"/>
                <a:gd name="connsiteY2" fmla="*/ 1015664 h 1015664"/>
                <a:gd name="connsiteX3" fmla="*/ 22141 w 68286"/>
                <a:gd name="connsiteY3" fmla="*/ 1015664 h 1015664"/>
                <a:gd name="connsiteX4" fmla="*/ 0 w 68286"/>
                <a:gd name="connsiteY4" fmla="*/ 993523 h 1015664"/>
                <a:gd name="connsiteX5" fmla="*/ 0 w 68286"/>
                <a:gd name="connsiteY5" fmla="*/ 22141 h 1015664"/>
                <a:gd name="connsiteX6" fmla="*/ 22141 w 68286"/>
                <a:gd name="connsiteY6" fmla="*/ 0 h 101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6" h="1015664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="" xmlns:a16="http://schemas.microsoft.com/office/drawing/2014/main" id="{2329DB0C-9BD4-46F2-A32E-139B74460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2276" y="3477344"/>
              <a:ext cx="388792" cy="198781"/>
            </a:xfrm>
            <a:custGeom>
              <a:avLst/>
              <a:gdLst>
                <a:gd name="T0" fmla="*/ 160006 w 479"/>
                <a:gd name="T1" fmla="*/ 107515 h 248"/>
                <a:gd name="T2" fmla="*/ 160006 w 479"/>
                <a:gd name="T3" fmla="*/ 73127 h 248"/>
                <a:gd name="T4" fmla="*/ 0 w 479"/>
                <a:gd name="T5" fmla="*/ 73127 h 248"/>
                <a:gd name="T6" fmla="*/ 0 w 479"/>
                <a:gd name="T7" fmla="*/ 34387 h 248"/>
                <a:gd name="T8" fmla="*/ 160006 w 479"/>
                <a:gd name="T9" fmla="*/ 34387 h 248"/>
                <a:gd name="T10" fmla="*/ 160006 w 479"/>
                <a:gd name="T11" fmla="*/ 0 h 248"/>
                <a:gd name="T12" fmla="*/ 210696 w 479"/>
                <a:gd name="T13" fmla="*/ 53975 h 248"/>
                <a:gd name="T14" fmla="*/ 160006 w 479"/>
                <a:gd name="T15" fmla="*/ 107515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9" h="248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D2C8E5A-B2FE-4748-BB8B-99D473B1271D}"/>
              </a:ext>
            </a:extLst>
          </p:cNvPr>
          <p:cNvSpPr txBox="1"/>
          <p:nvPr/>
        </p:nvSpPr>
        <p:spPr>
          <a:xfrm>
            <a:off x="707011" y="3331738"/>
            <a:ext cx="7627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• Share variety of stimuli at people to measure </a:t>
            </a:r>
            <a:endParaRPr lang="en-US" sz="2400" dirty="0" smtClean="0"/>
          </a:p>
          <a:p>
            <a:r>
              <a:rPr lang="en-US" sz="2400" dirty="0" smtClean="0"/>
              <a:t>emotional  response </a:t>
            </a:r>
            <a:r>
              <a:rPr lang="en-US" sz="2400" dirty="0"/>
              <a:t>of target.</a:t>
            </a:r>
          </a:p>
          <a:p>
            <a:r>
              <a:rPr lang="en-US" sz="2400" dirty="0"/>
              <a:t>• Track and </a:t>
            </a:r>
            <a:r>
              <a:rPr lang="en-US" sz="2400" dirty="0" smtClean="0"/>
              <a:t>analyses </a:t>
            </a:r>
            <a:r>
              <a:rPr lang="en-US" sz="2400" dirty="0"/>
              <a:t>responses  </a:t>
            </a:r>
          </a:p>
          <a:p>
            <a:r>
              <a:rPr lang="en-US" sz="2400" dirty="0"/>
              <a:t>• Develop mechanism to gauge sophisticated </a:t>
            </a:r>
            <a:endParaRPr lang="en-US" sz="2400" dirty="0" smtClean="0"/>
          </a:p>
          <a:p>
            <a:r>
              <a:rPr lang="en-US" sz="2400" dirty="0" smtClean="0"/>
              <a:t>Psychological mapping </a:t>
            </a:r>
            <a:r>
              <a:rPr lang="en-US" sz="2400" dirty="0"/>
              <a:t>and Emotional savvy brains. 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60">
            <a:extLst>
              <a:ext uri="{FF2B5EF4-FFF2-40B4-BE49-F238E27FC236}">
                <a16:creationId xmlns="" xmlns:a16="http://schemas.microsoft.com/office/drawing/2014/main" id="{E5B1F7EC-AC2B-4EEF-9BE2-B69FEE9C3784}"/>
              </a:ext>
            </a:extLst>
          </p:cNvPr>
          <p:cNvSpPr/>
          <p:nvPr/>
        </p:nvSpPr>
        <p:spPr>
          <a:xfrm>
            <a:off x="983309" y="2913456"/>
            <a:ext cx="1247890" cy="3216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Description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46" y="178588"/>
            <a:ext cx="1220375" cy="119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908" y="1956256"/>
            <a:ext cx="3194125" cy="31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0784C5A-453D-43B9-9A38-618AFEDD9E56}"/>
              </a:ext>
            </a:extLst>
          </p:cNvPr>
          <p:cNvSpPr txBox="1"/>
          <p:nvPr/>
        </p:nvSpPr>
        <p:spPr>
          <a:xfrm>
            <a:off x="1209675" y="1763006"/>
            <a:ext cx="529587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0F0BFE"/>
                </a:solidFill>
                <a:latin typeface="Poppins" pitchFamily="2" charset="0"/>
                <a:cs typeface="Poppins" pitchFamily="2" charset="0"/>
              </a:rPr>
              <a:t>Emotion </a:t>
            </a:r>
            <a:r>
              <a:rPr lang="en-US" sz="2400" b="1" dirty="0" smtClean="0">
                <a:latin typeface="Poppins" pitchFamily="2" charset="0"/>
                <a:cs typeface="Poppins" pitchFamily="2" charset="0"/>
              </a:rPr>
              <a:t>Analysis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0"/>
              <a:ea typeface="Open Sans" panose="020B0606030504020204" pitchFamily="34" charset="0"/>
              <a:cs typeface="Poppins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B5C77A9-2483-4F77-A83D-51AC0FBBBF88}"/>
              </a:ext>
            </a:extLst>
          </p:cNvPr>
          <p:cNvSpPr txBox="1"/>
          <p:nvPr/>
        </p:nvSpPr>
        <p:spPr>
          <a:xfrm rot="10800000" flipV="1">
            <a:off x="9442630" y="178589"/>
            <a:ext cx="24385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6000" b="1" i="0" smtClean="0">
                <a:solidFill>
                  <a:schemeClr val="bg1">
                    <a:alpha val="7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8</a:t>
            </a:fld>
            <a:endParaRPr lang="id-ID" sz="28700" b="1" i="0" dirty="0">
              <a:solidFill>
                <a:schemeClr val="bg1">
                  <a:alpha val="7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Freeform: Shape 70">
            <a:extLst>
              <a:ext uri="{FF2B5EF4-FFF2-40B4-BE49-F238E27FC236}">
                <a16:creationId xmlns:a16="http://schemas.microsoft.com/office/drawing/2014/main" xmlns="" id="{2D74C6C5-373A-4D39-81B2-4912CB40333B}"/>
              </a:ext>
            </a:extLst>
          </p:cNvPr>
          <p:cNvSpPr/>
          <p:nvPr/>
        </p:nvSpPr>
        <p:spPr>
          <a:xfrm>
            <a:off x="8794982" y="6304845"/>
            <a:ext cx="3397018" cy="260266"/>
          </a:xfrm>
          <a:custGeom>
            <a:avLst/>
            <a:gdLst>
              <a:gd name="connsiteX0" fmla="*/ 203200 w 3397018"/>
              <a:gd name="connsiteY0" fmla="*/ 0 h 260266"/>
              <a:gd name="connsiteX1" fmla="*/ 3397018 w 3397018"/>
              <a:gd name="connsiteY1" fmla="*/ 5745 h 260266"/>
              <a:gd name="connsiteX2" fmla="*/ 3397018 w 3397018"/>
              <a:gd name="connsiteY2" fmla="*/ 260266 h 260266"/>
              <a:gd name="connsiteX3" fmla="*/ 0 w 3397018"/>
              <a:gd name="connsiteY3" fmla="*/ 260266 h 260266"/>
              <a:gd name="connsiteX4" fmla="*/ 203200 w 3397018"/>
              <a:gd name="connsiteY4" fmla="*/ 0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018" h="260266">
                <a:moveTo>
                  <a:pt x="203200" y="0"/>
                </a:moveTo>
                <a:lnTo>
                  <a:pt x="3397018" y="5745"/>
                </a:lnTo>
                <a:lnTo>
                  <a:pt x="3397018" y="260266"/>
                </a:lnTo>
                <a:lnTo>
                  <a:pt x="0" y="260266"/>
                </a:lnTo>
                <a:lnTo>
                  <a:pt x="2032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139700" dist="254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46194B0-32D7-43ED-9353-4B60DF17E15C}"/>
              </a:ext>
            </a:extLst>
          </p:cNvPr>
          <p:cNvGrpSpPr/>
          <p:nvPr/>
        </p:nvGrpSpPr>
        <p:grpSpPr>
          <a:xfrm>
            <a:off x="11382986" y="6368578"/>
            <a:ext cx="498149" cy="125003"/>
            <a:chOff x="11013281" y="6450762"/>
            <a:chExt cx="672285" cy="168699"/>
          </a:xfrm>
          <a:solidFill>
            <a:schemeClr val="bg1"/>
          </a:solidFill>
        </p:grpSpPr>
        <p:sp>
          <p:nvSpPr>
            <p:cNvPr id="39" name="Freeform 78">
              <a:extLst>
                <a:ext uri="{FF2B5EF4-FFF2-40B4-BE49-F238E27FC236}">
                  <a16:creationId xmlns:a16="http://schemas.microsoft.com/office/drawing/2014/main" xmlns="" id="{46FA3CF2-5B06-4FCB-A00A-CA3FF0B61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4784" y="6450762"/>
              <a:ext cx="170782" cy="168699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40" name="Freeform 79">
              <a:extLst>
                <a:ext uri="{FF2B5EF4-FFF2-40B4-BE49-F238E27FC236}">
                  <a16:creationId xmlns:a16="http://schemas.microsoft.com/office/drawing/2014/main" xmlns="" id="{4C32EEF1-9FFE-4AD0-95C3-010F58539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553" y="6450762"/>
              <a:ext cx="170782" cy="16869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41" name="Freeform 86">
              <a:extLst>
                <a:ext uri="{FF2B5EF4-FFF2-40B4-BE49-F238E27FC236}">
                  <a16:creationId xmlns:a16="http://schemas.microsoft.com/office/drawing/2014/main" xmlns="" id="{CB814271-4791-4AD9-A708-8797C7967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281" y="6450762"/>
              <a:ext cx="171823" cy="168699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D9E87EC-72A1-442E-A2C9-C8861D403F34}"/>
              </a:ext>
            </a:extLst>
          </p:cNvPr>
          <p:cNvSpPr txBox="1"/>
          <p:nvPr/>
        </p:nvSpPr>
        <p:spPr>
          <a:xfrm>
            <a:off x="9068373" y="6316167"/>
            <a:ext cx="2255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Global Management Solution.</a:t>
            </a:r>
          </a:p>
        </p:txBody>
      </p:sp>
    </p:spTree>
    <p:extLst>
      <p:ext uri="{BB962C8B-B14F-4D97-AF65-F5344CB8AC3E}">
        <p14:creationId xmlns:p14="http://schemas.microsoft.com/office/powerpoint/2010/main" val="35956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1">
            <a:extLst>
              <a:ext uri="{FF2B5EF4-FFF2-40B4-BE49-F238E27FC236}">
                <a16:creationId xmlns="" xmlns:a16="http://schemas.microsoft.com/office/drawing/2014/main" id="{6287C3DC-C501-40B2-9E04-F70FAB233DB4}"/>
              </a:ext>
            </a:extLst>
          </p:cNvPr>
          <p:cNvSpPr/>
          <p:nvPr/>
        </p:nvSpPr>
        <p:spPr>
          <a:xfrm>
            <a:off x="6437770" y="0"/>
            <a:ext cx="5754230" cy="6858000"/>
          </a:xfrm>
          <a:custGeom>
            <a:avLst/>
            <a:gdLst>
              <a:gd name="connsiteX0" fmla="*/ 3039964 w 5754230"/>
              <a:gd name="connsiteY0" fmla="*/ 0 h 6858000"/>
              <a:gd name="connsiteX1" fmla="*/ 5754230 w 5754230"/>
              <a:gd name="connsiteY1" fmla="*/ 0 h 6858000"/>
              <a:gd name="connsiteX2" fmla="*/ 5754230 w 5754230"/>
              <a:gd name="connsiteY2" fmla="*/ 6858000 h 6858000"/>
              <a:gd name="connsiteX3" fmla="*/ 0 w 5754230"/>
              <a:gd name="connsiteY3" fmla="*/ 6858000 h 6858000"/>
              <a:gd name="connsiteX4" fmla="*/ 3039964 w 575423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4230" h="6858000">
                <a:moveTo>
                  <a:pt x="3039964" y="0"/>
                </a:moveTo>
                <a:lnTo>
                  <a:pt x="5754230" y="0"/>
                </a:lnTo>
                <a:lnTo>
                  <a:pt x="5754230" y="6858000"/>
                </a:lnTo>
                <a:lnTo>
                  <a:pt x="0" y="6858000"/>
                </a:lnTo>
                <a:lnTo>
                  <a:pt x="303996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35FDDB1-3EDD-4C6C-997E-DC6C441BCE85}"/>
              </a:ext>
            </a:extLst>
          </p:cNvPr>
          <p:cNvGrpSpPr/>
          <p:nvPr/>
        </p:nvGrpSpPr>
        <p:grpSpPr>
          <a:xfrm>
            <a:off x="6687649" y="846044"/>
            <a:ext cx="5165912" cy="5165912"/>
            <a:chOff x="6718305" y="846044"/>
            <a:chExt cx="5165912" cy="5165912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641D080-5D2A-4CD7-93C1-D0D78C96A99A}"/>
                </a:ext>
              </a:extLst>
            </p:cNvPr>
            <p:cNvSpPr/>
            <p:nvPr/>
          </p:nvSpPr>
          <p:spPr>
            <a:xfrm rot="9900000">
              <a:off x="7043599" y="1171338"/>
              <a:ext cx="4515324" cy="451532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7BDF607A-D7EA-4293-B25B-19B7ADCE3530}"/>
                </a:ext>
              </a:extLst>
            </p:cNvPr>
            <p:cNvSpPr/>
            <p:nvPr/>
          </p:nvSpPr>
          <p:spPr>
            <a:xfrm rot="9900000">
              <a:off x="6718305" y="846044"/>
              <a:ext cx="5165912" cy="5165912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900695CF-4900-448C-B327-6A25EB31BC21}"/>
                </a:ext>
              </a:extLst>
            </p:cNvPr>
            <p:cNvSpPr/>
            <p:nvPr/>
          </p:nvSpPr>
          <p:spPr>
            <a:xfrm rot="9900000">
              <a:off x="7524201" y="1651940"/>
              <a:ext cx="3554121" cy="3554121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D3F7F20-4B76-4376-975E-4BFFC96523AE}"/>
                </a:ext>
              </a:extLst>
            </p:cNvPr>
            <p:cNvSpPr/>
            <p:nvPr/>
          </p:nvSpPr>
          <p:spPr>
            <a:xfrm rot="9900000">
              <a:off x="7958715" y="2086453"/>
              <a:ext cx="2685094" cy="268509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6CBB42D-FA5B-46B5-AC07-24D519C8449D}"/>
                </a:ext>
              </a:extLst>
            </p:cNvPr>
            <p:cNvGrpSpPr/>
            <p:nvPr/>
          </p:nvGrpSpPr>
          <p:grpSpPr>
            <a:xfrm>
              <a:off x="7543360" y="1716834"/>
              <a:ext cx="4082438" cy="3682483"/>
              <a:chOff x="7543360" y="1716834"/>
              <a:chExt cx="4082438" cy="3682483"/>
            </a:xfrm>
            <a:solidFill>
              <a:schemeClr val="accent1">
                <a:lumMod val="60000"/>
                <a:lumOff val="40000"/>
                <a:alpha val="76000"/>
              </a:schemeClr>
            </a:solidFill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793D679F-99A9-493E-BA02-F83AD6B303A2}"/>
                  </a:ext>
                </a:extLst>
              </p:cNvPr>
              <p:cNvSpPr/>
              <p:nvPr/>
            </p:nvSpPr>
            <p:spPr>
              <a:xfrm rot="9900000">
                <a:off x="7543360" y="2810011"/>
                <a:ext cx="150284" cy="150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3B916E8-091F-4F12-9919-3997D6D14471}"/>
                  </a:ext>
                </a:extLst>
              </p:cNvPr>
              <p:cNvSpPr/>
              <p:nvPr/>
            </p:nvSpPr>
            <p:spPr>
              <a:xfrm rot="9900000">
                <a:off x="7857943" y="4483774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2901350B-970B-445C-8B52-8B5C2FA9B216}"/>
                  </a:ext>
                </a:extLst>
              </p:cNvPr>
              <p:cNvSpPr/>
              <p:nvPr/>
            </p:nvSpPr>
            <p:spPr>
              <a:xfrm rot="9900000">
                <a:off x="7969673" y="5229267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47256AE8-8AB4-40B2-955C-D7941098F23D}"/>
                  </a:ext>
                </a:extLst>
              </p:cNvPr>
              <p:cNvSpPr/>
              <p:nvPr/>
            </p:nvSpPr>
            <p:spPr>
              <a:xfrm rot="9900000">
                <a:off x="11455748" y="3047523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184D4582-88A9-4AEA-A590-41CF9747F6D0}"/>
                  </a:ext>
                </a:extLst>
              </p:cNvPr>
              <p:cNvSpPr/>
              <p:nvPr/>
            </p:nvSpPr>
            <p:spPr>
              <a:xfrm rot="9900000">
                <a:off x="10943485" y="3749101"/>
                <a:ext cx="170050" cy="1700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06DBAC72-1681-4CC3-9403-CDAD650A78C8}"/>
                  </a:ext>
                </a:extLst>
              </p:cNvPr>
              <p:cNvSpPr/>
              <p:nvPr/>
            </p:nvSpPr>
            <p:spPr>
              <a:xfrm rot="9900000">
                <a:off x="10822376" y="1716834"/>
                <a:ext cx="170050" cy="17005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0FE5D237-847B-4EF6-A352-5232D4B1BAE0}"/>
                  </a:ext>
                </a:extLst>
              </p:cNvPr>
              <p:cNvSpPr/>
              <p:nvPr/>
            </p:nvSpPr>
            <p:spPr>
              <a:xfrm rot="9900000">
                <a:off x="9213248" y="2021425"/>
                <a:ext cx="150284" cy="15028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  <a:alpha val="1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0EF0262-A295-48D4-8DA0-5EE00777A501}"/>
              </a:ext>
            </a:extLst>
          </p:cNvPr>
          <p:cNvGrpSpPr/>
          <p:nvPr/>
        </p:nvGrpSpPr>
        <p:grpSpPr>
          <a:xfrm>
            <a:off x="1046410" y="994458"/>
            <a:ext cx="5324658" cy="1279944"/>
            <a:chOff x="1046410" y="3068902"/>
            <a:chExt cx="5324658" cy="1015664"/>
          </a:xfrm>
        </p:grpSpPr>
        <p:sp>
          <p:nvSpPr>
            <p:cNvPr id="27" name="Rectangle: Rounded Corners 36">
              <a:extLst>
                <a:ext uri="{FF2B5EF4-FFF2-40B4-BE49-F238E27FC236}">
                  <a16:creationId xmlns="" xmlns:a16="http://schemas.microsoft.com/office/drawing/2014/main" id="{ABA6C87A-6CC3-4834-B136-1B8FE56F1674}"/>
                </a:ext>
              </a:extLst>
            </p:cNvPr>
            <p:cNvSpPr/>
            <p:nvPr/>
          </p:nvSpPr>
          <p:spPr>
            <a:xfrm>
              <a:off x="1046410" y="3068902"/>
              <a:ext cx="5015264" cy="1015664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50800" dir="5400000" sx="94000" sy="94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28" name="Freeform: Shape 37">
              <a:extLst>
                <a:ext uri="{FF2B5EF4-FFF2-40B4-BE49-F238E27FC236}">
                  <a16:creationId xmlns="" xmlns:a16="http://schemas.microsoft.com/office/drawing/2014/main" id="{A2BAA89C-E3DD-43D6-A794-DB49A64DD48E}"/>
                </a:ext>
              </a:extLst>
            </p:cNvPr>
            <p:cNvSpPr/>
            <p:nvPr/>
          </p:nvSpPr>
          <p:spPr>
            <a:xfrm>
              <a:off x="1046410" y="3068902"/>
              <a:ext cx="68286" cy="1015664"/>
            </a:xfrm>
            <a:custGeom>
              <a:avLst/>
              <a:gdLst>
                <a:gd name="connsiteX0" fmla="*/ 22141 w 68286"/>
                <a:gd name="connsiteY0" fmla="*/ 0 h 1015664"/>
                <a:gd name="connsiteX1" fmla="*/ 68286 w 68286"/>
                <a:gd name="connsiteY1" fmla="*/ 0 h 1015664"/>
                <a:gd name="connsiteX2" fmla="*/ 68286 w 68286"/>
                <a:gd name="connsiteY2" fmla="*/ 1015664 h 1015664"/>
                <a:gd name="connsiteX3" fmla="*/ 22141 w 68286"/>
                <a:gd name="connsiteY3" fmla="*/ 1015664 h 1015664"/>
                <a:gd name="connsiteX4" fmla="*/ 0 w 68286"/>
                <a:gd name="connsiteY4" fmla="*/ 993523 h 1015664"/>
                <a:gd name="connsiteX5" fmla="*/ 0 w 68286"/>
                <a:gd name="connsiteY5" fmla="*/ 22141 h 1015664"/>
                <a:gd name="connsiteX6" fmla="*/ 22141 w 68286"/>
                <a:gd name="connsiteY6" fmla="*/ 0 h 101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6" h="1015664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="" xmlns:a16="http://schemas.microsoft.com/office/drawing/2014/main" id="{2329DB0C-9BD4-46F2-A32E-139B74460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2276" y="3477344"/>
              <a:ext cx="388792" cy="198781"/>
            </a:xfrm>
            <a:custGeom>
              <a:avLst/>
              <a:gdLst>
                <a:gd name="T0" fmla="*/ 160006 w 479"/>
                <a:gd name="T1" fmla="*/ 107515 h 248"/>
                <a:gd name="T2" fmla="*/ 160006 w 479"/>
                <a:gd name="T3" fmla="*/ 73127 h 248"/>
                <a:gd name="T4" fmla="*/ 0 w 479"/>
                <a:gd name="T5" fmla="*/ 73127 h 248"/>
                <a:gd name="T6" fmla="*/ 0 w 479"/>
                <a:gd name="T7" fmla="*/ 34387 h 248"/>
                <a:gd name="T8" fmla="*/ 160006 w 479"/>
                <a:gd name="T9" fmla="*/ 34387 h 248"/>
                <a:gd name="T10" fmla="*/ 160006 w 479"/>
                <a:gd name="T11" fmla="*/ 0 h 248"/>
                <a:gd name="T12" fmla="*/ 210696 w 479"/>
                <a:gd name="T13" fmla="*/ 53975 h 248"/>
                <a:gd name="T14" fmla="*/ 160006 w 479"/>
                <a:gd name="T15" fmla="*/ 107515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9" h="248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D2C8E5A-B2FE-4748-BB8B-99D473B1271D}"/>
              </a:ext>
            </a:extLst>
          </p:cNvPr>
          <p:cNvSpPr txBox="1"/>
          <p:nvPr/>
        </p:nvSpPr>
        <p:spPr>
          <a:xfrm>
            <a:off x="804255" y="2852228"/>
            <a:ext cx="7627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Training, Setup of Systems with Secure walls, Secure Door and Kevlar </a:t>
            </a:r>
            <a:r>
              <a:rPr lang="en-US" sz="1600" dirty="0" smtClean="0"/>
              <a:t>Windows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included in it. We create and establish a facility </a:t>
            </a:r>
            <a:r>
              <a:rPr lang="en-US" sz="1600" dirty="0" smtClean="0"/>
              <a:t>for your </a:t>
            </a:r>
            <a:r>
              <a:rPr lang="en-US" sz="1600" dirty="0"/>
              <a:t>information security </a:t>
            </a:r>
            <a:r>
              <a:rPr lang="en-US" sz="1600" dirty="0" smtClean="0"/>
              <a:t>and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analyst team responsible for monitoring and </a:t>
            </a:r>
            <a:r>
              <a:rPr lang="en-US" sz="1600" dirty="0" err="1"/>
              <a:t>analysing</a:t>
            </a:r>
            <a:r>
              <a:rPr lang="en-US" sz="1600" dirty="0"/>
              <a:t> security threats in real time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SOC is the first line </a:t>
            </a:r>
            <a:r>
              <a:rPr lang="en-US" sz="1600" dirty="0" smtClean="0"/>
              <a:t> of </a:t>
            </a:r>
            <a:r>
              <a:rPr lang="en-US" sz="1600" dirty="0" err="1"/>
              <a:t>defence</a:t>
            </a:r>
            <a:r>
              <a:rPr lang="en-US" sz="1600" dirty="0"/>
              <a:t> for your organization. SOC teams are critical to </a:t>
            </a:r>
            <a:endParaRPr lang="en-US" sz="1600" dirty="0" smtClean="0"/>
          </a:p>
          <a:p>
            <a:r>
              <a:rPr lang="en-US" sz="1600" dirty="0" smtClean="0"/>
              <a:t>ensure </a:t>
            </a:r>
            <a:r>
              <a:rPr lang="en-US" sz="1600" dirty="0"/>
              <a:t>timely detection and response of security incidents. The SOC</a:t>
            </a:r>
          </a:p>
          <a:p>
            <a:r>
              <a:rPr lang="en-US" sz="1600" dirty="0"/>
              <a:t>Includes more than this, as listed below:-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60">
            <a:extLst>
              <a:ext uri="{FF2B5EF4-FFF2-40B4-BE49-F238E27FC236}">
                <a16:creationId xmlns="" xmlns:a16="http://schemas.microsoft.com/office/drawing/2014/main" id="{E5B1F7EC-AC2B-4EEF-9BE2-B69FEE9C3784}"/>
              </a:ext>
            </a:extLst>
          </p:cNvPr>
          <p:cNvSpPr/>
          <p:nvPr/>
        </p:nvSpPr>
        <p:spPr>
          <a:xfrm>
            <a:off x="1080553" y="2433946"/>
            <a:ext cx="1247890" cy="3216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Description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46" y="178588"/>
            <a:ext cx="1220375" cy="119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0784C5A-453D-43B9-9A38-618AFEDD9E56}"/>
              </a:ext>
            </a:extLst>
          </p:cNvPr>
          <p:cNvSpPr txBox="1"/>
          <p:nvPr/>
        </p:nvSpPr>
        <p:spPr>
          <a:xfrm>
            <a:off x="1333500" y="994458"/>
            <a:ext cx="5295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0BFE"/>
                </a:solidFill>
                <a:latin typeface="Poppins" pitchFamily="2" charset="0"/>
                <a:cs typeface="Poppins" pitchFamily="2" charset="0"/>
              </a:rPr>
              <a:t>Cyber Security </a:t>
            </a:r>
            <a:r>
              <a:rPr lang="en-US" sz="2800" b="1" dirty="0">
                <a:latin typeface="Poppins" pitchFamily="2" charset="0"/>
                <a:cs typeface="Poppins" pitchFamily="2" charset="0"/>
              </a:rPr>
              <a:t>and Information Warfare Services in Politics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0"/>
              <a:ea typeface="Open Sans" panose="020B0606030504020204" pitchFamily="34" charset="0"/>
              <a:cs typeface="Poppins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529" y="1921797"/>
            <a:ext cx="3400917" cy="221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09600" y="4469513"/>
            <a:ext cx="8833030" cy="1677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D2C8E5A-B2FE-4748-BB8B-99D473B1271D}"/>
              </a:ext>
            </a:extLst>
          </p:cNvPr>
          <p:cNvSpPr txBox="1"/>
          <p:nvPr/>
        </p:nvSpPr>
        <p:spPr>
          <a:xfrm>
            <a:off x="804255" y="4529462"/>
            <a:ext cx="8892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• Organizing security policies 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Analysing</a:t>
            </a:r>
            <a:r>
              <a:rPr lang="en-US" sz="1200" dirty="0"/>
              <a:t> activities across an organization's network, endpoint servers and databases round the clock  </a:t>
            </a:r>
          </a:p>
          <a:p>
            <a:r>
              <a:rPr lang="en-US" sz="1200" dirty="0"/>
              <a:t>• Real time Location Tracking Assistance of 1-499 people at the same time (we have to attack their devices/implant tracking</a:t>
            </a:r>
          </a:p>
          <a:p>
            <a:r>
              <a:rPr lang="en-US" sz="1200" dirty="0"/>
              <a:t>chips prior to the process of tracking and the charges are of Chip Implantation and Device Attack form remote location services </a:t>
            </a:r>
          </a:p>
          <a:p>
            <a:r>
              <a:rPr lang="en-US" sz="1200" dirty="0"/>
              <a:t>is excluded) </a:t>
            </a:r>
          </a:p>
          <a:p>
            <a:r>
              <a:rPr lang="en-US" sz="1200" dirty="0"/>
              <a:t>• Live OSINT Postal of every news channel (according to the country/state), social media (Facebook, </a:t>
            </a:r>
            <a:r>
              <a:rPr lang="en-US" sz="1200" dirty="0" err="1"/>
              <a:t>Instagram</a:t>
            </a:r>
            <a:r>
              <a:rPr lang="en-US" sz="1200" dirty="0"/>
              <a:t>, Twitter, Snap </a:t>
            </a:r>
          </a:p>
          <a:p>
            <a:r>
              <a:rPr lang="en-US" sz="1200" dirty="0"/>
              <a:t>Chat, Deep Web Threads) </a:t>
            </a:r>
          </a:p>
          <a:p>
            <a:r>
              <a:rPr lang="en-US" sz="1200" dirty="0"/>
              <a:t>• Live tracking/monitoring/observing and </a:t>
            </a:r>
            <a:r>
              <a:rPr lang="en-US" sz="1200" dirty="0" err="1"/>
              <a:t>analysing</a:t>
            </a:r>
            <a:r>
              <a:rPr lang="en-US" sz="1200" dirty="0"/>
              <a:t> of content over the Surface Web/Deep Web, New Portals and Web Forums.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B5C77A9-2483-4F77-A83D-51AC0FBBBF88}"/>
              </a:ext>
            </a:extLst>
          </p:cNvPr>
          <p:cNvSpPr txBox="1"/>
          <p:nvPr/>
        </p:nvSpPr>
        <p:spPr>
          <a:xfrm rot="10800000" flipV="1">
            <a:off x="9442630" y="178589"/>
            <a:ext cx="243850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6000" b="1" i="0" smtClean="0">
                <a:solidFill>
                  <a:schemeClr val="bg1">
                    <a:alpha val="7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9</a:t>
            </a:fld>
            <a:endParaRPr lang="id-ID" sz="28700" b="1" i="0" dirty="0">
              <a:solidFill>
                <a:schemeClr val="bg1">
                  <a:alpha val="7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Freeform: Shape 70">
            <a:extLst>
              <a:ext uri="{FF2B5EF4-FFF2-40B4-BE49-F238E27FC236}">
                <a16:creationId xmlns:a16="http://schemas.microsoft.com/office/drawing/2014/main" xmlns="" id="{2D74C6C5-373A-4D39-81B2-4912CB40333B}"/>
              </a:ext>
            </a:extLst>
          </p:cNvPr>
          <p:cNvSpPr/>
          <p:nvPr/>
        </p:nvSpPr>
        <p:spPr>
          <a:xfrm>
            <a:off x="8794982" y="6304845"/>
            <a:ext cx="3397018" cy="260266"/>
          </a:xfrm>
          <a:custGeom>
            <a:avLst/>
            <a:gdLst>
              <a:gd name="connsiteX0" fmla="*/ 203200 w 3397018"/>
              <a:gd name="connsiteY0" fmla="*/ 0 h 260266"/>
              <a:gd name="connsiteX1" fmla="*/ 3397018 w 3397018"/>
              <a:gd name="connsiteY1" fmla="*/ 5745 h 260266"/>
              <a:gd name="connsiteX2" fmla="*/ 3397018 w 3397018"/>
              <a:gd name="connsiteY2" fmla="*/ 260266 h 260266"/>
              <a:gd name="connsiteX3" fmla="*/ 0 w 3397018"/>
              <a:gd name="connsiteY3" fmla="*/ 260266 h 260266"/>
              <a:gd name="connsiteX4" fmla="*/ 203200 w 3397018"/>
              <a:gd name="connsiteY4" fmla="*/ 0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018" h="260266">
                <a:moveTo>
                  <a:pt x="203200" y="0"/>
                </a:moveTo>
                <a:lnTo>
                  <a:pt x="3397018" y="5745"/>
                </a:lnTo>
                <a:lnTo>
                  <a:pt x="3397018" y="260266"/>
                </a:lnTo>
                <a:lnTo>
                  <a:pt x="0" y="260266"/>
                </a:lnTo>
                <a:lnTo>
                  <a:pt x="2032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139700" dist="254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46194B0-32D7-43ED-9353-4B60DF17E15C}"/>
              </a:ext>
            </a:extLst>
          </p:cNvPr>
          <p:cNvGrpSpPr/>
          <p:nvPr/>
        </p:nvGrpSpPr>
        <p:grpSpPr>
          <a:xfrm>
            <a:off x="11382986" y="6368578"/>
            <a:ext cx="498149" cy="125003"/>
            <a:chOff x="11013281" y="6450762"/>
            <a:chExt cx="672285" cy="168699"/>
          </a:xfrm>
          <a:solidFill>
            <a:schemeClr val="bg1"/>
          </a:solidFill>
        </p:grpSpPr>
        <p:sp>
          <p:nvSpPr>
            <p:cNvPr id="39" name="Freeform 78">
              <a:extLst>
                <a:ext uri="{FF2B5EF4-FFF2-40B4-BE49-F238E27FC236}">
                  <a16:creationId xmlns:a16="http://schemas.microsoft.com/office/drawing/2014/main" xmlns="" id="{46FA3CF2-5B06-4FCB-A00A-CA3FF0B61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4784" y="6450762"/>
              <a:ext cx="170782" cy="168699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40" name="Freeform 79">
              <a:extLst>
                <a:ext uri="{FF2B5EF4-FFF2-40B4-BE49-F238E27FC236}">
                  <a16:creationId xmlns:a16="http://schemas.microsoft.com/office/drawing/2014/main" xmlns="" id="{4C32EEF1-9FFE-4AD0-95C3-010F58539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553" y="6450762"/>
              <a:ext cx="170782" cy="16869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41" name="Freeform 86">
              <a:extLst>
                <a:ext uri="{FF2B5EF4-FFF2-40B4-BE49-F238E27FC236}">
                  <a16:creationId xmlns:a16="http://schemas.microsoft.com/office/drawing/2014/main" xmlns="" id="{CB814271-4791-4AD9-A708-8797C7967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281" y="6450762"/>
              <a:ext cx="171823" cy="168699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D9E87EC-72A1-442E-A2C9-C8861D403F34}"/>
              </a:ext>
            </a:extLst>
          </p:cNvPr>
          <p:cNvSpPr txBox="1"/>
          <p:nvPr/>
        </p:nvSpPr>
        <p:spPr>
          <a:xfrm>
            <a:off x="9068373" y="6316167"/>
            <a:ext cx="2255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Global Management Solution.</a:t>
            </a:r>
          </a:p>
        </p:txBody>
      </p:sp>
    </p:spTree>
    <p:extLst>
      <p:ext uri="{BB962C8B-B14F-4D97-AF65-F5344CB8AC3E}">
        <p14:creationId xmlns:p14="http://schemas.microsoft.com/office/powerpoint/2010/main" val="128773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 animBg="1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aerotech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1233B6"/>
      </a:accent1>
      <a:accent2>
        <a:srgbClr val="5536F2"/>
      </a:accent2>
      <a:accent3>
        <a:srgbClr val="4405C6"/>
      </a:accent3>
      <a:accent4>
        <a:srgbClr val="741ADB"/>
      </a:accent4>
      <a:accent5>
        <a:srgbClr val="A657EA"/>
      </a:accent5>
      <a:accent6>
        <a:srgbClr val="DD1EF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20656</TotalTime>
  <Words>629</Words>
  <Application>Microsoft Office PowerPoint</Application>
  <PresentationFormat>Custom</PresentationFormat>
  <Paragraphs>106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KURNIA</dc:creator>
  <cp:lastModifiedBy>Sabbir Ahmed Ayon</cp:lastModifiedBy>
  <cp:revision>538</cp:revision>
  <dcterms:created xsi:type="dcterms:W3CDTF">2018-11-29T11:54:44Z</dcterms:created>
  <dcterms:modified xsi:type="dcterms:W3CDTF">2022-02-09T23:10:27Z</dcterms:modified>
</cp:coreProperties>
</file>